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Lst>
  <p:notesMasterIdLst>
    <p:notesMasterId r:id="rId20"/>
  </p:notesMasterIdLst>
  <p:sldIdLst>
    <p:sldId id="271" r:id="rId5"/>
    <p:sldId id="415" r:id="rId6"/>
    <p:sldId id="418" r:id="rId7"/>
    <p:sldId id="416" r:id="rId8"/>
    <p:sldId id="423" r:id="rId9"/>
    <p:sldId id="424" r:id="rId10"/>
    <p:sldId id="420" r:id="rId11"/>
    <p:sldId id="419" r:id="rId12"/>
    <p:sldId id="422" r:id="rId13"/>
    <p:sldId id="427" r:id="rId14"/>
    <p:sldId id="421" r:id="rId15"/>
    <p:sldId id="425" r:id="rId16"/>
    <p:sldId id="426" r:id="rId17"/>
    <p:sldId id="428" r:id="rId18"/>
    <p:sldId id="429"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540F28-CE97-46AE-9ED1-767780EEE2DB}" v="7" dt="2024-09-28T13:43:56.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04" autoAdjust="0"/>
    <p:restoredTop sz="94762"/>
  </p:normalViewPr>
  <p:slideViewPr>
    <p:cSldViewPr snapToGrid="0" snapToObjects="1">
      <p:cViewPr varScale="1">
        <p:scale>
          <a:sx n="78" d="100"/>
          <a:sy n="78" d="100"/>
        </p:scale>
        <p:origin x="548" y="36"/>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 Christina" userId="d63662b5-8bea-4558-821e-508c3105d592" providerId="ADAL" clId="{91540F28-CE97-46AE-9ED1-767780EEE2DB}"/>
    <pc:docChg chg="custSel modSld">
      <pc:chgData name="Gold, Christina" userId="d63662b5-8bea-4558-821e-508c3105d592" providerId="ADAL" clId="{91540F28-CE97-46AE-9ED1-767780EEE2DB}" dt="2024-09-28T13:45:16.064" v="2411" actId="1076"/>
      <pc:docMkLst>
        <pc:docMk/>
      </pc:docMkLst>
      <pc:sldChg chg="addSp modSp mod">
        <pc:chgData name="Gold, Christina" userId="d63662b5-8bea-4558-821e-508c3105d592" providerId="ADAL" clId="{91540F28-CE97-46AE-9ED1-767780EEE2DB}" dt="2024-09-28T12:49:45.451" v="132" actId="14100"/>
        <pc:sldMkLst>
          <pc:docMk/>
          <pc:sldMk cId="1750339019" sldId="415"/>
        </pc:sldMkLst>
        <pc:spChg chg="mod">
          <ac:chgData name="Gold, Christina" userId="d63662b5-8bea-4558-821e-508c3105d592" providerId="ADAL" clId="{91540F28-CE97-46AE-9ED1-767780EEE2DB}" dt="2024-09-28T12:48:06.330" v="2" actId="27636"/>
          <ac:spMkLst>
            <pc:docMk/>
            <pc:sldMk cId="1750339019" sldId="415"/>
            <ac:spMk id="2" creationId="{7323EFF1-E3B3-1A40-9683-5DC08610D3A9}"/>
          </ac:spMkLst>
        </pc:spChg>
        <pc:spChg chg="add mod">
          <ac:chgData name="Gold, Christina" userId="d63662b5-8bea-4558-821e-508c3105d592" providerId="ADAL" clId="{91540F28-CE97-46AE-9ED1-767780EEE2DB}" dt="2024-09-28T12:49:45.451" v="132" actId="14100"/>
          <ac:spMkLst>
            <pc:docMk/>
            <pc:sldMk cId="1750339019" sldId="415"/>
            <ac:spMk id="3" creationId="{7DCDDD7B-AAAB-8E47-84B4-8D06026C2D25}"/>
          </ac:spMkLst>
        </pc:spChg>
      </pc:sldChg>
      <pc:sldChg chg="addSp modSp mod">
        <pc:chgData name="Gold, Christina" userId="d63662b5-8bea-4558-821e-508c3105d592" providerId="ADAL" clId="{91540F28-CE97-46AE-9ED1-767780EEE2DB}" dt="2024-09-28T13:07:01.377" v="1096" actId="1076"/>
        <pc:sldMkLst>
          <pc:docMk/>
          <pc:sldMk cId="1477437082" sldId="416"/>
        </pc:sldMkLst>
        <pc:spChg chg="mod">
          <ac:chgData name="Gold, Christina" userId="d63662b5-8bea-4558-821e-508c3105d592" providerId="ADAL" clId="{91540F28-CE97-46AE-9ED1-767780EEE2DB}" dt="2024-09-28T13:06:29.688" v="1089" actId="1076"/>
          <ac:spMkLst>
            <pc:docMk/>
            <pc:sldMk cId="1477437082" sldId="416"/>
            <ac:spMk id="2" creationId="{BC957ACB-B540-9088-C616-3F598BFC2F31}"/>
          </ac:spMkLst>
        </pc:spChg>
        <pc:spChg chg="add mod">
          <ac:chgData name="Gold, Christina" userId="d63662b5-8bea-4558-821e-508c3105d592" providerId="ADAL" clId="{91540F28-CE97-46AE-9ED1-767780EEE2DB}" dt="2024-09-28T13:07:01.377" v="1096" actId="1076"/>
          <ac:spMkLst>
            <pc:docMk/>
            <pc:sldMk cId="1477437082" sldId="416"/>
            <ac:spMk id="3" creationId="{9B592E81-4F24-B964-C25B-649F4525EF07}"/>
          </ac:spMkLst>
        </pc:spChg>
        <pc:spChg chg="add mod">
          <ac:chgData name="Gold, Christina" userId="d63662b5-8bea-4558-821e-508c3105d592" providerId="ADAL" clId="{91540F28-CE97-46AE-9ED1-767780EEE2DB}" dt="2024-09-28T13:06:47.623" v="1092" actId="1076"/>
          <ac:spMkLst>
            <pc:docMk/>
            <pc:sldMk cId="1477437082" sldId="416"/>
            <ac:spMk id="4" creationId="{733EAE4B-DAEB-4944-ADE7-C4309D7BC060}"/>
          </ac:spMkLst>
        </pc:spChg>
      </pc:sldChg>
      <pc:sldChg chg="addSp modSp mod">
        <pc:chgData name="Gold, Christina" userId="d63662b5-8bea-4558-821e-508c3105d592" providerId="ADAL" clId="{91540F28-CE97-46AE-9ED1-767780EEE2DB}" dt="2024-09-28T13:05:05.366" v="1053" actId="20577"/>
        <pc:sldMkLst>
          <pc:docMk/>
          <pc:sldMk cId="1273683155" sldId="418"/>
        </pc:sldMkLst>
        <pc:spChg chg="add mod">
          <ac:chgData name="Gold, Christina" userId="d63662b5-8bea-4558-821e-508c3105d592" providerId="ADAL" clId="{91540F28-CE97-46AE-9ED1-767780EEE2DB}" dt="2024-09-28T13:05:05.366" v="1053" actId="20577"/>
          <ac:spMkLst>
            <pc:docMk/>
            <pc:sldMk cId="1273683155" sldId="418"/>
            <ac:spMk id="3" creationId="{BF4A56A9-5C3B-4E12-698B-638017F67F07}"/>
          </ac:spMkLst>
        </pc:spChg>
      </pc:sldChg>
      <pc:sldChg chg="addSp modSp mod">
        <pc:chgData name="Gold, Christina" userId="d63662b5-8bea-4558-821e-508c3105d592" providerId="ADAL" clId="{91540F28-CE97-46AE-9ED1-767780EEE2DB}" dt="2024-09-28T13:16:41.014" v="1980" actId="20577"/>
        <pc:sldMkLst>
          <pc:docMk/>
          <pc:sldMk cId="904952945" sldId="419"/>
        </pc:sldMkLst>
        <pc:spChg chg="mod">
          <ac:chgData name="Gold, Christina" userId="d63662b5-8bea-4558-821e-508c3105d592" providerId="ADAL" clId="{91540F28-CE97-46AE-9ED1-767780EEE2DB}" dt="2024-09-28T13:13:37.028" v="1292" actId="1076"/>
          <ac:spMkLst>
            <pc:docMk/>
            <pc:sldMk cId="904952945" sldId="419"/>
            <ac:spMk id="3" creationId="{D41C081D-8BC2-12D3-9201-ED49C853C7E1}"/>
          </ac:spMkLst>
        </pc:spChg>
        <pc:spChg chg="add mod">
          <ac:chgData name="Gold, Christina" userId="d63662b5-8bea-4558-821e-508c3105d592" providerId="ADAL" clId="{91540F28-CE97-46AE-9ED1-767780EEE2DB}" dt="2024-09-28T13:16:41.014" v="1980" actId="20577"/>
          <ac:spMkLst>
            <pc:docMk/>
            <pc:sldMk cId="904952945" sldId="419"/>
            <ac:spMk id="4" creationId="{40DBFFC5-4F6F-01DC-B8B9-4CAE1012F01C}"/>
          </ac:spMkLst>
        </pc:spChg>
      </pc:sldChg>
      <pc:sldChg chg="addSp modSp mod">
        <pc:chgData name="Gold, Christina" userId="d63662b5-8bea-4558-821e-508c3105d592" providerId="ADAL" clId="{91540F28-CE97-46AE-9ED1-767780EEE2DB}" dt="2024-09-28T13:10:05.957" v="1228" actId="20577"/>
        <pc:sldMkLst>
          <pc:docMk/>
          <pc:sldMk cId="311570093" sldId="423"/>
        </pc:sldMkLst>
        <pc:spChg chg="mod">
          <ac:chgData name="Gold, Christina" userId="d63662b5-8bea-4558-821e-508c3105d592" providerId="ADAL" clId="{91540F28-CE97-46AE-9ED1-767780EEE2DB}" dt="2024-09-28T13:09:14.365" v="1103" actId="14100"/>
          <ac:spMkLst>
            <pc:docMk/>
            <pc:sldMk cId="311570093" sldId="423"/>
            <ac:spMk id="2" creationId="{BC957ACB-B540-9088-C616-3F598BFC2F31}"/>
          </ac:spMkLst>
        </pc:spChg>
        <pc:spChg chg="add mod">
          <ac:chgData name="Gold, Christina" userId="d63662b5-8bea-4558-821e-508c3105d592" providerId="ADAL" clId="{91540F28-CE97-46AE-9ED1-767780EEE2DB}" dt="2024-09-28T13:07:30.567" v="1098" actId="1076"/>
          <ac:spMkLst>
            <pc:docMk/>
            <pc:sldMk cId="311570093" sldId="423"/>
            <ac:spMk id="6" creationId="{FE7F5B70-2F70-87EE-6914-7AA90C88535B}"/>
          </ac:spMkLst>
        </pc:spChg>
        <pc:spChg chg="add mod">
          <ac:chgData name="Gold, Christina" userId="d63662b5-8bea-4558-821e-508c3105d592" providerId="ADAL" clId="{91540F28-CE97-46AE-9ED1-767780EEE2DB}" dt="2024-09-28T13:07:35.201" v="1099" actId="1076"/>
          <ac:spMkLst>
            <pc:docMk/>
            <pc:sldMk cId="311570093" sldId="423"/>
            <ac:spMk id="7" creationId="{557AFED0-5F73-5498-662F-09B6ECD47D15}"/>
          </ac:spMkLst>
        </pc:spChg>
        <pc:spChg chg="add mod">
          <ac:chgData name="Gold, Christina" userId="d63662b5-8bea-4558-821e-508c3105d592" providerId="ADAL" clId="{91540F28-CE97-46AE-9ED1-767780EEE2DB}" dt="2024-09-28T13:10:05.957" v="1228" actId="20577"/>
          <ac:spMkLst>
            <pc:docMk/>
            <pc:sldMk cId="311570093" sldId="423"/>
            <ac:spMk id="8" creationId="{3580A9CB-D447-8AA5-135B-47BDD84F9E6E}"/>
          </ac:spMkLst>
        </pc:spChg>
      </pc:sldChg>
      <pc:sldChg chg="addSp modSp mod">
        <pc:chgData name="Gold, Christina" userId="d63662b5-8bea-4558-821e-508c3105d592" providerId="ADAL" clId="{91540F28-CE97-46AE-9ED1-767780EEE2DB}" dt="2024-09-28T13:10:46.069" v="1229" actId="9405"/>
        <pc:sldMkLst>
          <pc:docMk/>
          <pc:sldMk cId="3883921531" sldId="424"/>
        </pc:sldMkLst>
        <pc:spChg chg="mod">
          <ac:chgData name="Gold, Christina" userId="d63662b5-8bea-4558-821e-508c3105d592" providerId="ADAL" clId="{91540F28-CE97-46AE-9ED1-767780EEE2DB}" dt="2024-09-28T13:07:51.729" v="1101" actId="14100"/>
          <ac:spMkLst>
            <pc:docMk/>
            <pc:sldMk cId="3883921531" sldId="424"/>
            <ac:spMk id="2" creationId="{BC957ACB-B540-9088-C616-3F598BFC2F31}"/>
          </ac:spMkLst>
        </pc:spChg>
        <pc:inkChg chg="add">
          <ac:chgData name="Gold, Christina" userId="d63662b5-8bea-4558-821e-508c3105d592" providerId="ADAL" clId="{91540F28-CE97-46AE-9ED1-767780EEE2DB}" dt="2024-09-28T13:10:46.069" v="1229" actId="9405"/>
          <ac:inkMkLst>
            <pc:docMk/>
            <pc:sldMk cId="3883921531" sldId="424"/>
            <ac:inkMk id="3" creationId="{09637B15-0F43-15E0-1F15-04B9B8036D08}"/>
          </ac:inkMkLst>
        </pc:inkChg>
      </pc:sldChg>
      <pc:sldChg chg="addSp modSp mod">
        <pc:chgData name="Gold, Christina" userId="d63662b5-8bea-4558-821e-508c3105d592" providerId="ADAL" clId="{91540F28-CE97-46AE-9ED1-767780EEE2DB}" dt="2024-09-28T13:45:16.064" v="2411" actId="1076"/>
        <pc:sldMkLst>
          <pc:docMk/>
          <pc:sldMk cId="4233707951" sldId="426"/>
        </pc:sldMkLst>
        <pc:spChg chg="add mod">
          <ac:chgData name="Gold, Christina" userId="d63662b5-8bea-4558-821e-508c3105d592" providerId="ADAL" clId="{91540F28-CE97-46AE-9ED1-767780EEE2DB}" dt="2024-09-28T13:45:09.923" v="2410" actId="20577"/>
          <ac:spMkLst>
            <pc:docMk/>
            <pc:sldMk cId="4233707951" sldId="426"/>
            <ac:spMk id="2" creationId="{F380BF25-097A-3A7A-3DA7-AC4D5A292EA4}"/>
          </ac:spMkLst>
        </pc:spChg>
        <pc:spChg chg="mod">
          <ac:chgData name="Gold, Christina" userId="d63662b5-8bea-4558-821e-508c3105d592" providerId="ADAL" clId="{91540F28-CE97-46AE-9ED1-767780EEE2DB}" dt="2024-09-28T13:43:53.663" v="2091" actId="14100"/>
          <ac:spMkLst>
            <pc:docMk/>
            <pc:sldMk cId="4233707951" sldId="426"/>
            <ac:spMk id="3" creationId="{8B33F119-0EB5-26F1-2B2F-6D66173331EE}"/>
          </ac:spMkLst>
        </pc:spChg>
        <pc:picChg chg="mod">
          <ac:chgData name="Gold, Christina" userId="d63662b5-8bea-4558-821e-508c3105d592" providerId="ADAL" clId="{91540F28-CE97-46AE-9ED1-767780EEE2DB}" dt="2024-09-28T13:45:16.064" v="2411" actId="1076"/>
          <ac:picMkLst>
            <pc:docMk/>
            <pc:sldMk cId="4233707951" sldId="426"/>
            <ac:picMk id="7" creationId="{ECA5372F-32F8-751B-849A-9B53045704C3}"/>
          </ac:picMkLst>
        </pc:picChg>
      </pc:sldChg>
      <pc:sldChg chg="modSp mod">
        <pc:chgData name="Gold, Christina" userId="d63662b5-8bea-4558-821e-508c3105d592" providerId="ADAL" clId="{91540F28-CE97-46AE-9ED1-767780EEE2DB}" dt="2024-09-28T13:42:47.954" v="2085" actId="20577"/>
        <pc:sldMkLst>
          <pc:docMk/>
          <pc:sldMk cId="2581150868" sldId="427"/>
        </pc:sldMkLst>
        <pc:spChg chg="mod">
          <ac:chgData name="Gold, Christina" userId="d63662b5-8bea-4558-821e-508c3105d592" providerId="ADAL" clId="{91540F28-CE97-46AE-9ED1-767780EEE2DB}" dt="2024-09-28T13:42:47.954" v="2085" actId="20577"/>
          <ac:spMkLst>
            <pc:docMk/>
            <pc:sldMk cId="2581150868" sldId="427"/>
            <ac:spMk id="5" creationId="{7A1409FF-BF20-98C9-B2ED-66D9E244584F}"/>
          </ac:spMkLst>
        </pc:spChg>
      </pc:sldChg>
    </pc:docChg>
  </pc:docChgLst>
  <pc:docChgLst>
    <pc:chgData name="Gold, Christina" userId="d63662b5-8bea-4558-821e-508c3105d592" providerId="ADAL" clId="{8CAA5AAF-54CB-B047-AA70-9756884BA57D}"/>
    <pc:docChg chg="custSel addSld delSld modSld">
      <pc:chgData name="Gold, Christina" userId="d63662b5-8bea-4558-821e-508c3105d592" providerId="ADAL" clId="{8CAA5AAF-54CB-B047-AA70-9756884BA57D}" dt="2024-09-17T11:44:33.185" v="810" actId="207"/>
      <pc:docMkLst>
        <pc:docMk/>
      </pc:docMkLst>
      <pc:sldChg chg="addSp delSp modSp mod">
        <pc:chgData name="Gold, Christina" userId="d63662b5-8bea-4558-821e-508c3105d592" providerId="ADAL" clId="{8CAA5AAF-54CB-B047-AA70-9756884BA57D}" dt="2024-09-17T11:06:12.603" v="27" actId="14100"/>
        <pc:sldMkLst>
          <pc:docMk/>
          <pc:sldMk cId="3967215856" sldId="271"/>
        </pc:sldMkLst>
        <pc:spChg chg="mod">
          <ac:chgData name="Gold, Christina" userId="d63662b5-8bea-4558-821e-508c3105d592" providerId="ADAL" clId="{8CAA5AAF-54CB-B047-AA70-9756884BA57D}" dt="2024-09-17T11:06:00.584" v="24" actId="20577"/>
          <ac:spMkLst>
            <pc:docMk/>
            <pc:sldMk cId="3967215856" sldId="271"/>
            <ac:spMk id="4" creationId="{F317097F-EA46-F54E-AC8A-D03EAFABAB06}"/>
          </ac:spMkLst>
        </pc:spChg>
        <pc:spChg chg="mod">
          <ac:chgData name="Gold, Christina" userId="d63662b5-8bea-4558-821e-508c3105d592" providerId="ADAL" clId="{8CAA5AAF-54CB-B047-AA70-9756884BA57D}" dt="2024-09-17T11:06:12.603" v="27" actId="14100"/>
          <ac:spMkLst>
            <pc:docMk/>
            <pc:sldMk cId="3967215856" sldId="271"/>
            <ac:spMk id="5" creationId="{0165C7E6-52E9-7743-A475-45EEF0B8C31E}"/>
          </ac:spMkLst>
        </pc:spChg>
        <pc:picChg chg="del">
          <ac:chgData name="Gold, Christina" userId="d63662b5-8bea-4558-821e-508c3105d592" providerId="ADAL" clId="{8CAA5AAF-54CB-B047-AA70-9756884BA57D}" dt="2024-09-17T11:05:12.059" v="0" actId="478"/>
          <ac:picMkLst>
            <pc:docMk/>
            <pc:sldMk cId="3967215856" sldId="271"/>
            <ac:picMk id="2" creationId="{EE67E787-2B8F-3E40-BBEA-6A52485F7167}"/>
          </ac:picMkLst>
        </pc:picChg>
        <pc:picChg chg="add mod">
          <ac:chgData name="Gold, Christina" userId="d63662b5-8bea-4558-821e-508c3105d592" providerId="ADAL" clId="{8CAA5AAF-54CB-B047-AA70-9756884BA57D}" dt="2024-09-17T11:05:12.929" v="1"/>
          <ac:picMkLst>
            <pc:docMk/>
            <pc:sldMk cId="3967215856" sldId="271"/>
            <ac:picMk id="3" creationId="{8F7798C1-C8EE-BD9E-05CC-8E7E3BD68A0A}"/>
          </ac:picMkLst>
        </pc:picChg>
      </pc:sldChg>
      <pc:sldChg chg="delSp modSp mod">
        <pc:chgData name="Gold, Christina" userId="d63662b5-8bea-4558-821e-508c3105d592" providerId="ADAL" clId="{8CAA5AAF-54CB-B047-AA70-9756884BA57D}" dt="2024-09-17T11:06:27.795" v="39" actId="20577"/>
        <pc:sldMkLst>
          <pc:docMk/>
          <pc:sldMk cId="1750339019" sldId="415"/>
        </pc:sldMkLst>
        <pc:spChg chg="mod">
          <ac:chgData name="Gold, Christina" userId="d63662b5-8bea-4558-821e-508c3105d592" providerId="ADAL" clId="{8CAA5AAF-54CB-B047-AA70-9756884BA57D}" dt="2024-09-17T11:06:21.252" v="38" actId="20577"/>
          <ac:spMkLst>
            <pc:docMk/>
            <pc:sldMk cId="1750339019" sldId="415"/>
            <ac:spMk id="2" creationId="{7323EFF1-E3B3-1A40-9683-5DC08610D3A9}"/>
          </ac:spMkLst>
        </pc:spChg>
        <pc:spChg chg="del">
          <ac:chgData name="Gold, Christina" userId="d63662b5-8bea-4558-821e-508c3105d592" providerId="ADAL" clId="{8CAA5AAF-54CB-B047-AA70-9756884BA57D}" dt="2024-09-17T11:05:49.429" v="2" actId="478"/>
          <ac:spMkLst>
            <pc:docMk/>
            <pc:sldMk cId="1750339019" sldId="415"/>
            <ac:spMk id="3" creationId="{E639963A-5F81-F6DE-5245-BD6A906B3219}"/>
          </ac:spMkLst>
        </pc:spChg>
        <pc:spChg chg="mod">
          <ac:chgData name="Gold, Christina" userId="d63662b5-8bea-4558-821e-508c3105d592" providerId="ADAL" clId="{8CAA5AAF-54CB-B047-AA70-9756884BA57D}" dt="2024-09-17T11:06:27.795" v="39" actId="20577"/>
          <ac:spMkLst>
            <pc:docMk/>
            <pc:sldMk cId="1750339019" sldId="415"/>
            <ac:spMk id="5" creationId="{FB841D8B-8BC6-C5F7-5627-48BEA60AED92}"/>
          </ac:spMkLst>
        </pc:spChg>
      </pc:sldChg>
      <pc:sldChg chg="delSp mod">
        <pc:chgData name="Gold, Christina" userId="d63662b5-8bea-4558-821e-508c3105d592" providerId="ADAL" clId="{8CAA5AAF-54CB-B047-AA70-9756884BA57D}" dt="2024-09-17T11:12:08.389" v="255" actId="478"/>
        <pc:sldMkLst>
          <pc:docMk/>
          <pc:sldMk cId="1477437082" sldId="416"/>
        </pc:sldMkLst>
        <pc:spChg chg="del">
          <ac:chgData name="Gold, Christina" userId="d63662b5-8bea-4558-821e-508c3105d592" providerId="ADAL" clId="{8CAA5AAF-54CB-B047-AA70-9756884BA57D}" dt="2024-09-17T11:12:08.389" v="255" actId="478"/>
          <ac:spMkLst>
            <pc:docMk/>
            <pc:sldMk cId="1477437082" sldId="416"/>
            <ac:spMk id="17" creationId="{CBA608A1-E0B9-4E88-98DD-8938CA2E0D66}"/>
          </ac:spMkLst>
        </pc:spChg>
      </pc:sldChg>
      <pc:sldChg chg="delSp modSp del mod">
        <pc:chgData name="Gold, Christina" userId="d63662b5-8bea-4558-821e-508c3105d592" providerId="ADAL" clId="{8CAA5AAF-54CB-B047-AA70-9756884BA57D}" dt="2024-09-17T11:11:58.993" v="254" actId="2696"/>
        <pc:sldMkLst>
          <pc:docMk/>
          <pc:sldMk cId="702137673" sldId="417"/>
        </pc:sldMkLst>
        <pc:spChg chg="mod">
          <ac:chgData name="Gold, Christina" userId="d63662b5-8bea-4558-821e-508c3105d592" providerId="ADAL" clId="{8CAA5AAF-54CB-B047-AA70-9756884BA57D}" dt="2024-09-17T11:11:54.752" v="253" actId="27636"/>
          <ac:spMkLst>
            <pc:docMk/>
            <pc:sldMk cId="702137673" sldId="417"/>
            <ac:spMk id="2" creationId="{17DE6ADD-97AD-8B26-5574-099867C25EC6}"/>
          </ac:spMkLst>
        </pc:spChg>
        <pc:spChg chg="mod">
          <ac:chgData name="Gold, Christina" userId="d63662b5-8bea-4558-821e-508c3105d592" providerId="ADAL" clId="{8CAA5AAF-54CB-B047-AA70-9756884BA57D}" dt="2024-09-17T11:11:51.398" v="251" actId="1076"/>
          <ac:spMkLst>
            <pc:docMk/>
            <pc:sldMk cId="702137673" sldId="417"/>
            <ac:spMk id="5" creationId="{70A20E46-FE9C-89BA-EC27-7FCDF8B1EDE6}"/>
          </ac:spMkLst>
        </pc:spChg>
        <pc:spChg chg="del">
          <ac:chgData name="Gold, Christina" userId="d63662b5-8bea-4558-821e-508c3105d592" providerId="ADAL" clId="{8CAA5AAF-54CB-B047-AA70-9756884BA57D}" dt="2024-09-17T11:11:48.034" v="250" actId="478"/>
          <ac:spMkLst>
            <pc:docMk/>
            <pc:sldMk cId="702137673" sldId="417"/>
            <ac:spMk id="8" creationId="{4F1EEB9C-B6F4-4A5D-AFE4-CF90DF99D52E}"/>
          </ac:spMkLst>
        </pc:spChg>
      </pc:sldChg>
      <pc:sldChg chg="delSp modSp mod">
        <pc:chgData name="Gold, Christina" userId="d63662b5-8bea-4558-821e-508c3105d592" providerId="ADAL" clId="{8CAA5AAF-54CB-B047-AA70-9756884BA57D}" dt="2024-09-17T11:11:29.501" v="249" actId="115"/>
        <pc:sldMkLst>
          <pc:docMk/>
          <pc:sldMk cId="1273683155" sldId="418"/>
        </pc:sldMkLst>
        <pc:spChg chg="del">
          <ac:chgData name="Gold, Christina" userId="d63662b5-8bea-4558-821e-508c3105d592" providerId="ADAL" clId="{8CAA5AAF-54CB-B047-AA70-9756884BA57D}" dt="2024-09-17T11:06:39.556" v="40" actId="478"/>
          <ac:spMkLst>
            <pc:docMk/>
            <pc:sldMk cId="1273683155" sldId="418"/>
            <ac:spMk id="3" creationId="{63FB375C-5DB3-3C5D-D8ED-11CA2A194212}"/>
          </ac:spMkLst>
        </pc:spChg>
        <pc:spChg chg="mod">
          <ac:chgData name="Gold, Christina" userId="d63662b5-8bea-4558-821e-508c3105d592" providerId="ADAL" clId="{8CAA5AAF-54CB-B047-AA70-9756884BA57D}" dt="2024-09-17T11:11:29.501" v="249" actId="115"/>
          <ac:spMkLst>
            <pc:docMk/>
            <pc:sldMk cId="1273683155" sldId="418"/>
            <ac:spMk id="4" creationId="{417DC57E-A46E-33AB-87E3-50D88616D741}"/>
          </ac:spMkLst>
        </pc:spChg>
      </pc:sldChg>
      <pc:sldChg chg="addSp delSp modSp mod">
        <pc:chgData name="Gold, Christina" userId="d63662b5-8bea-4558-821e-508c3105d592" providerId="ADAL" clId="{8CAA5AAF-54CB-B047-AA70-9756884BA57D}" dt="2024-09-17T11:39:24.535" v="768" actId="20577"/>
        <pc:sldMkLst>
          <pc:docMk/>
          <pc:sldMk cId="904952945" sldId="419"/>
        </pc:sldMkLst>
        <pc:spChg chg="mod">
          <ac:chgData name="Gold, Christina" userId="d63662b5-8bea-4558-821e-508c3105d592" providerId="ADAL" clId="{8CAA5AAF-54CB-B047-AA70-9756884BA57D}" dt="2024-09-17T11:12:34.527" v="258" actId="27636"/>
          <ac:spMkLst>
            <pc:docMk/>
            <pc:sldMk cId="904952945" sldId="419"/>
            <ac:spMk id="2" creationId="{29E19850-43AF-767D-5D9B-56CB7FCC9B23}"/>
          </ac:spMkLst>
        </pc:spChg>
        <pc:spChg chg="add mod">
          <ac:chgData name="Gold, Christina" userId="d63662b5-8bea-4558-821e-508c3105d592" providerId="ADAL" clId="{8CAA5AAF-54CB-B047-AA70-9756884BA57D}" dt="2024-09-17T11:39:24.535" v="768" actId="20577"/>
          <ac:spMkLst>
            <pc:docMk/>
            <pc:sldMk cId="904952945" sldId="419"/>
            <ac:spMk id="3" creationId="{D41C081D-8BC2-12D3-9201-ED49C853C7E1}"/>
          </ac:spMkLst>
        </pc:spChg>
        <pc:spChg chg="del">
          <ac:chgData name="Gold, Christina" userId="d63662b5-8bea-4558-821e-508c3105d592" providerId="ADAL" clId="{8CAA5AAF-54CB-B047-AA70-9756884BA57D}" dt="2024-09-17T11:12:31.256" v="256" actId="478"/>
          <ac:spMkLst>
            <pc:docMk/>
            <pc:sldMk cId="904952945" sldId="419"/>
            <ac:spMk id="8" creationId="{F3FA30F6-4AF0-4004-8F4D-06F204E56521}"/>
          </ac:spMkLst>
        </pc:spChg>
        <pc:picChg chg="del">
          <ac:chgData name="Gold, Christina" userId="d63662b5-8bea-4558-821e-508c3105d592" providerId="ADAL" clId="{8CAA5AAF-54CB-B047-AA70-9756884BA57D}" dt="2024-09-17T11:12:36.273" v="259" actId="478"/>
          <ac:picMkLst>
            <pc:docMk/>
            <pc:sldMk cId="904952945" sldId="419"/>
            <ac:picMk id="4" creationId="{00699FAB-C52B-42A2-9D2E-257518EAF01B}"/>
          </ac:picMkLst>
        </pc:picChg>
      </pc:sldChg>
      <pc:sldChg chg="delSp modSp mod">
        <pc:chgData name="Gold, Christina" userId="d63662b5-8bea-4558-821e-508c3105d592" providerId="ADAL" clId="{8CAA5AAF-54CB-B047-AA70-9756884BA57D}" dt="2024-09-17T11:23:34.495" v="607" actId="20577"/>
        <pc:sldMkLst>
          <pc:docMk/>
          <pc:sldMk cId="1683936066" sldId="420"/>
        </pc:sldMkLst>
        <pc:spChg chg="mod">
          <ac:chgData name="Gold, Christina" userId="d63662b5-8bea-4558-821e-508c3105d592" providerId="ADAL" clId="{8CAA5AAF-54CB-B047-AA70-9756884BA57D}" dt="2024-09-17T11:23:34.495" v="607" actId="20577"/>
          <ac:spMkLst>
            <pc:docMk/>
            <pc:sldMk cId="1683936066" sldId="420"/>
            <ac:spMk id="5" creationId="{054EC877-D454-9087-5FEB-48FEACFEBCCA}"/>
          </ac:spMkLst>
        </pc:spChg>
        <pc:spChg chg="del">
          <ac:chgData name="Gold, Christina" userId="d63662b5-8bea-4558-821e-508c3105d592" providerId="ADAL" clId="{8CAA5AAF-54CB-B047-AA70-9756884BA57D}" dt="2024-09-17T11:22:34.057" v="539" actId="478"/>
          <ac:spMkLst>
            <pc:docMk/>
            <pc:sldMk cId="1683936066" sldId="420"/>
            <ac:spMk id="8" creationId="{F31FFE09-6905-4AF5-A363-23FB6CDDB08E}"/>
          </ac:spMkLst>
        </pc:spChg>
      </pc:sldChg>
      <pc:sldChg chg="addSp delSp modSp mod">
        <pc:chgData name="Gold, Christina" userId="d63662b5-8bea-4558-821e-508c3105d592" providerId="ADAL" clId="{8CAA5AAF-54CB-B047-AA70-9756884BA57D}" dt="2024-09-17T11:31:43.232" v="641" actId="14100"/>
        <pc:sldMkLst>
          <pc:docMk/>
          <pc:sldMk cId="975562406" sldId="421"/>
        </pc:sldMkLst>
        <pc:spChg chg="mod">
          <ac:chgData name="Gold, Christina" userId="d63662b5-8bea-4558-821e-508c3105d592" providerId="ADAL" clId="{8CAA5AAF-54CB-B047-AA70-9756884BA57D}" dt="2024-09-17T11:30:44.472" v="629" actId="27636"/>
          <ac:spMkLst>
            <pc:docMk/>
            <pc:sldMk cId="975562406" sldId="421"/>
            <ac:spMk id="2" creationId="{B902DA04-0B47-DC9F-8684-CC2AFB6EF305}"/>
          </ac:spMkLst>
        </pc:spChg>
        <pc:picChg chg="add mod modCrop">
          <ac:chgData name="Gold, Christina" userId="d63662b5-8bea-4558-821e-508c3105d592" providerId="ADAL" clId="{8CAA5AAF-54CB-B047-AA70-9756884BA57D}" dt="2024-09-17T11:31:43.232" v="641" actId="14100"/>
          <ac:picMkLst>
            <pc:docMk/>
            <pc:sldMk cId="975562406" sldId="421"/>
            <ac:picMk id="3" creationId="{DC7F347A-F94A-75DA-8B55-C12B2A012D49}"/>
          </ac:picMkLst>
        </pc:picChg>
        <pc:picChg chg="add mod modCrop">
          <ac:chgData name="Gold, Christina" userId="d63662b5-8bea-4558-821e-508c3105d592" providerId="ADAL" clId="{8CAA5AAF-54CB-B047-AA70-9756884BA57D}" dt="2024-09-17T11:31:40.184" v="640" actId="1076"/>
          <ac:picMkLst>
            <pc:docMk/>
            <pc:sldMk cId="975562406" sldId="421"/>
            <ac:picMk id="4" creationId="{B7620948-C12C-E3BA-5D7D-235E1A86C6CF}"/>
          </ac:picMkLst>
        </pc:picChg>
        <pc:picChg chg="del">
          <ac:chgData name="Gold, Christina" userId="d63662b5-8bea-4558-821e-508c3105d592" providerId="ADAL" clId="{8CAA5AAF-54CB-B047-AA70-9756884BA57D}" dt="2024-09-17T11:29:09.949" v="608" actId="478"/>
          <ac:picMkLst>
            <pc:docMk/>
            <pc:sldMk cId="975562406" sldId="421"/>
            <ac:picMk id="11" creationId="{7897872F-50BF-448D-A5C5-C2E1BAEB0898}"/>
          </ac:picMkLst>
        </pc:picChg>
        <pc:picChg chg="del">
          <ac:chgData name="Gold, Christina" userId="d63662b5-8bea-4558-821e-508c3105d592" providerId="ADAL" clId="{8CAA5AAF-54CB-B047-AA70-9756884BA57D}" dt="2024-09-17T11:29:10.777" v="609" actId="478"/>
          <ac:picMkLst>
            <pc:docMk/>
            <pc:sldMk cId="975562406" sldId="421"/>
            <ac:picMk id="12" creationId="{7BC96109-3A80-4A01-B452-7ECD897B8515}"/>
          </ac:picMkLst>
        </pc:picChg>
        <pc:inkChg chg="del">
          <ac:chgData name="Gold, Christina" userId="d63662b5-8bea-4558-821e-508c3105d592" providerId="ADAL" clId="{8CAA5AAF-54CB-B047-AA70-9756884BA57D}" dt="2024-09-17T11:29:11.677" v="610" actId="478"/>
          <ac:inkMkLst>
            <pc:docMk/>
            <pc:sldMk cId="975562406" sldId="421"/>
            <ac:inkMk id="13" creationId="{770C0D95-2E4B-4D43-ACCC-2D0864A28E9D}"/>
          </ac:inkMkLst>
        </pc:inkChg>
        <pc:inkChg chg="del">
          <ac:chgData name="Gold, Christina" userId="d63662b5-8bea-4558-821e-508c3105d592" providerId="ADAL" clId="{8CAA5AAF-54CB-B047-AA70-9756884BA57D}" dt="2024-09-17T11:29:14.852" v="611" actId="478"/>
          <ac:inkMkLst>
            <pc:docMk/>
            <pc:sldMk cId="975562406" sldId="421"/>
            <ac:inkMk id="14" creationId="{F1C4B895-8159-4307-99D2-6C65C9D85961}"/>
          </ac:inkMkLst>
        </pc:inkChg>
      </pc:sldChg>
      <pc:sldChg chg="addSp delSp modSp mod">
        <pc:chgData name="Gold, Christina" userId="d63662b5-8bea-4558-821e-508c3105d592" providerId="ADAL" clId="{8CAA5AAF-54CB-B047-AA70-9756884BA57D}" dt="2024-09-17T11:35:46.251" v="652" actId="27636"/>
        <pc:sldMkLst>
          <pc:docMk/>
          <pc:sldMk cId="3394281971" sldId="425"/>
        </pc:sldMkLst>
        <pc:spChg chg="mod">
          <ac:chgData name="Gold, Christina" userId="d63662b5-8bea-4558-821e-508c3105d592" providerId="ADAL" clId="{8CAA5AAF-54CB-B047-AA70-9756884BA57D}" dt="2024-09-17T11:35:46.251" v="652" actId="27636"/>
          <ac:spMkLst>
            <pc:docMk/>
            <pc:sldMk cId="3394281971" sldId="425"/>
            <ac:spMk id="2" creationId="{B902DA04-0B47-DC9F-8684-CC2AFB6EF305}"/>
          </ac:spMkLst>
        </pc:spChg>
        <pc:picChg chg="add mod">
          <ac:chgData name="Gold, Christina" userId="d63662b5-8bea-4558-821e-508c3105d592" providerId="ADAL" clId="{8CAA5AAF-54CB-B047-AA70-9756884BA57D}" dt="2024-09-17T11:35:37.430" v="650" actId="1076"/>
          <ac:picMkLst>
            <pc:docMk/>
            <pc:sldMk cId="3394281971" sldId="425"/>
            <ac:picMk id="3" creationId="{00840665-8E2A-34C9-AF22-DD2C6EC1428A}"/>
          </ac:picMkLst>
        </pc:picChg>
        <pc:picChg chg="del">
          <ac:chgData name="Gold, Christina" userId="d63662b5-8bea-4558-821e-508c3105d592" providerId="ADAL" clId="{8CAA5AAF-54CB-B047-AA70-9756884BA57D}" dt="2024-09-17T11:32:31.644" v="642" actId="478"/>
          <ac:picMkLst>
            <pc:docMk/>
            <pc:sldMk cId="3394281971" sldId="425"/>
            <ac:picMk id="9" creationId="{392D7C27-650A-4DA6-8540-74A833799355}"/>
          </ac:picMkLst>
        </pc:picChg>
      </pc:sldChg>
      <pc:sldChg chg="addSp delSp modSp mod">
        <pc:chgData name="Gold, Christina" userId="d63662b5-8bea-4558-821e-508c3105d592" providerId="ADAL" clId="{8CAA5AAF-54CB-B047-AA70-9756884BA57D}" dt="2024-09-17T11:44:33.185" v="810" actId="207"/>
        <pc:sldMkLst>
          <pc:docMk/>
          <pc:sldMk cId="4233707951" sldId="426"/>
        </pc:sldMkLst>
        <pc:spChg chg="add del mod">
          <ac:chgData name="Gold, Christina" userId="d63662b5-8bea-4558-821e-508c3105d592" providerId="ADAL" clId="{8CAA5AAF-54CB-B047-AA70-9756884BA57D}" dt="2024-09-17T11:37:48.676" v="665"/>
          <ac:spMkLst>
            <pc:docMk/>
            <pc:sldMk cId="4233707951" sldId="426"/>
            <ac:spMk id="2" creationId="{20CF051F-D71C-BC69-183E-FBFBFB5AA0C4}"/>
          </ac:spMkLst>
        </pc:spChg>
        <pc:spChg chg="add mod">
          <ac:chgData name="Gold, Christina" userId="d63662b5-8bea-4558-821e-508c3105d592" providerId="ADAL" clId="{8CAA5AAF-54CB-B047-AA70-9756884BA57D}" dt="2024-09-17T11:44:33.185" v="810" actId="207"/>
          <ac:spMkLst>
            <pc:docMk/>
            <pc:sldMk cId="4233707951" sldId="426"/>
            <ac:spMk id="3" creationId="{8B33F119-0EB5-26F1-2B2F-6D66173331EE}"/>
          </ac:spMkLst>
        </pc:spChg>
        <pc:spChg chg="add mod">
          <ac:chgData name="Gold, Christina" userId="d63662b5-8bea-4558-821e-508c3105d592" providerId="ADAL" clId="{8CAA5AAF-54CB-B047-AA70-9756884BA57D}" dt="2024-09-17T11:42:12.698" v="775" actId="1076"/>
          <ac:spMkLst>
            <pc:docMk/>
            <pc:sldMk cId="4233707951" sldId="426"/>
            <ac:spMk id="6" creationId="{E910CD21-48DF-7B05-01EA-57F33E8C95F7}"/>
          </ac:spMkLst>
        </pc:spChg>
        <pc:picChg chg="add del mod">
          <ac:chgData name="Gold, Christina" userId="d63662b5-8bea-4558-821e-508c3105d592" providerId="ADAL" clId="{8CAA5AAF-54CB-B047-AA70-9756884BA57D}" dt="2024-09-17T11:42:45.297" v="804" actId="478"/>
          <ac:picMkLst>
            <pc:docMk/>
            <pc:sldMk cId="4233707951" sldId="426"/>
            <ac:picMk id="4" creationId="{688C1723-2F23-36C8-CB72-0576E1879A60}"/>
          </ac:picMkLst>
        </pc:picChg>
        <pc:picChg chg="del">
          <ac:chgData name="Gold, Christina" userId="d63662b5-8bea-4558-821e-508c3105d592" providerId="ADAL" clId="{8CAA5AAF-54CB-B047-AA70-9756884BA57D}" dt="2024-09-17T11:36:44.610" v="653" actId="478"/>
          <ac:picMkLst>
            <pc:docMk/>
            <pc:sldMk cId="4233707951" sldId="426"/>
            <ac:picMk id="5" creationId="{80D0CB57-8300-4658-8D7F-BD2B09033502}"/>
          </ac:picMkLst>
        </pc:picChg>
        <pc:picChg chg="add mod">
          <ac:chgData name="Gold, Christina" userId="d63662b5-8bea-4558-821e-508c3105d592" providerId="ADAL" clId="{8CAA5AAF-54CB-B047-AA70-9756884BA57D}" dt="2024-09-17T11:44:11.246" v="808" actId="1076"/>
          <ac:picMkLst>
            <pc:docMk/>
            <pc:sldMk cId="4233707951" sldId="426"/>
            <ac:picMk id="7" creationId="{ECA5372F-32F8-751B-849A-9B53045704C3}"/>
          </ac:picMkLst>
        </pc:picChg>
      </pc:sldChg>
      <pc:sldChg chg="add">
        <pc:chgData name="Gold, Christina" userId="d63662b5-8bea-4558-821e-508c3105d592" providerId="ADAL" clId="{8CAA5AAF-54CB-B047-AA70-9756884BA57D}" dt="2024-09-17T11:37:31.103" v="655" actId="2890"/>
        <pc:sldMkLst>
          <pc:docMk/>
          <pc:sldMk cId="2581150868" sldId="427"/>
        </pc:sldMkLst>
      </pc:sldChg>
      <pc:sldChg chg="del">
        <pc:chgData name="Gold, Christina" userId="d63662b5-8bea-4558-821e-508c3105d592" providerId="ADAL" clId="{8CAA5AAF-54CB-B047-AA70-9756884BA57D}" dt="2024-09-17T11:36:52.918" v="654" actId="2696"/>
        <pc:sldMkLst>
          <pc:docMk/>
          <pc:sldMk cId="3758924529" sldId="427"/>
        </pc:sldMkLst>
      </pc:sldChg>
      <pc:sldChg chg="add">
        <pc:chgData name="Gold, Christina" userId="d63662b5-8bea-4558-821e-508c3105d592" providerId="ADAL" clId="{8CAA5AAF-54CB-B047-AA70-9756884BA57D}" dt="2024-09-17T11:42:42.025" v="803" actId="2890"/>
        <pc:sldMkLst>
          <pc:docMk/>
          <pc:sldMk cId="3278215720" sldId="428"/>
        </pc:sldMkLst>
      </pc:sldChg>
    </pc:docChg>
  </pc:docChgLst>
  <pc:docChgLst>
    <pc:chgData name="Gold, Christina" userId="d63662b5-8bea-4558-821e-508c3105d592" providerId="ADAL" clId="{1DEE6479-02A0-4318-B1BD-5E669CB1CFE8}"/>
    <pc:docChg chg="undo custSel addSld modSld">
      <pc:chgData name="Gold, Christina" userId="d63662b5-8bea-4558-821e-508c3105d592" providerId="ADAL" clId="{1DEE6479-02A0-4318-B1BD-5E669CB1CFE8}" dt="2024-09-17T20:47:51.123" v="360" actId="20577"/>
      <pc:docMkLst>
        <pc:docMk/>
      </pc:docMkLst>
      <pc:sldChg chg="modSp">
        <pc:chgData name="Gold, Christina" userId="d63662b5-8bea-4558-821e-508c3105d592" providerId="ADAL" clId="{1DEE6479-02A0-4318-B1BD-5E669CB1CFE8}" dt="2024-09-17T20:17:48.482" v="262" actId="20577"/>
        <pc:sldMkLst>
          <pc:docMk/>
          <pc:sldMk cId="1750339019" sldId="415"/>
        </pc:sldMkLst>
        <pc:spChg chg="mod">
          <ac:chgData name="Gold, Christina" userId="d63662b5-8bea-4558-821e-508c3105d592" providerId="ADAL" clId="{1DEE6479-02A0-4318-B1BD-5E669CB1CFE8}" dt="2024-09-17T20:17:48.482" v="262" actId="20577"/>
          <ac:spMkLst>
            <pc:docMk/>
            <pc:sldMk cId="1750339019" sldId="415"/>
            <ac:spMk id="5" creationId="{FB841D8B-8BC6-C5F7-5627-48BEA60AED92}"/>
          </ac:spMkLst>
        </pc:spChg>
      </pc:sldChg>
      <pc:sldChg chg="addSp delSp modSp">
        <pc:chgData name="Gold, Christina" userId="d63662b5-8bea-4558-821e-508c3105d592" providerId="ADAL" clId="{1DEE6479-02A0-4318-B1BD-5E669CB1CFE8}" dt="2024-09-17T16:11:30.703" v="226"/>
        <pc:sldMkLst>
          <pc:docMk/>
          <pc:sldMk cId="1477437082" sldId="416"/>
        </pc:sldMkLst>
        <pc:spChg chg="add mod">
          <ac:chgData name="Gold, Christina" userId="d63662b5-8bea-4558-821e-508c3105d592" providerId="ADAL" clId="{1DEE6479-02A0-4318-B1BD-5E669CB1CFE8}" dt="2024-09-17T16:09:27.130" v="218" actId="207"/>
          <ac:spMkLst>
            <pc:docMk/>
            <pc:sldMk cId="1477437082" sldId="416"/>
            <ac:spMk id="9" creationId="{875CEF58-B321-41A7-A7B8-EE3CAF0E863D}"/>
          </ac:spMkLst>
        </pc:spChg>
        <pc:spChg chg="add mod">
          <ac:chgData name="Gold, Christina" userId="d63662b5-8bea-4558-821e-508c3105d592" providerId="ADAL" clId="{1DEE6479-02A0-4318-B1BD-5E669CB1CFE8}" dt="2024-09-17T16:09:53.831" v="222" actId="1036"/>
          <ac:spMkLst>
            <pc:docMk/>
            <pc:sldMk cId="1477437082" sldId="416"/>
            <ac:spMk id="10" creationId="{34FE768D-4952-4BBB-85C1-59F2287B3D4E}"/>
          </ac:spMkLst>
        </pc:spChg>
        <pc:picChg chg="del">
          <ac:chgData name="Gold, Christina" userId="d63662b5-8bea-4558-821e-508c3105d592" providerId="ADAL" clId="{1DEE6479-02A0-4318-B1BD-5E669CB1CFE8}" dt="2024-09-17T15:30:57.010" v="158" actId="478"/>
          <ac:picMkLst>
            <pc:docMk/>
            <pc:sldMk cId="1477437082" sldId="416"/>
            <ac:picMk id="3" creationId="{9240309D-EB82-4441-8958-E797A9A5DB7F}"/>
          </ac:picMkLst>
        </pc:picChg>
        <pc:picChg chg="add mod">
          <ac:chgData name="Gold, Christina" userId="d63662b5-8bea-4558-821e-508c3105d592" providerId="ADAL" clId="{1DEE6479-02A0-4318-B1BD-5E669CB1CFE8}" dt="2024-09-17T15:45:26.778" v="189" actId="1076"/>
          <ac:picMkLst>
            <pc:docMk/>
            <pc:sldMk cId="1477437082" sldId="416"/>
            <ac:picMk id="6" creationId="{42697A9C-EEBC-4800-B701-0E155963CA83}"/>
          </ac:picMkLst>
        </pc:picChg>
        <pc:picChg chg="add del mod">
          <ac:chgData name="Gold, Christina" userId="d63662b5-8bea-4558-821e-508c3105d592" providerId="ADAL" clId="{1DEE6479-02A0-4318-B1BD-5E669CB1CFE8}" dt="2024-09-17T15:44:35.967" v="181" actId="478"/>
          <ac:picMkLst>
            <pc:docMk/>
            <pc:sldMk cId="1477437082" sldId="416"/>
            <ac:picMk id="7" creationId="{78CA80FC-7327-4617-82DE-AEFCBD04F956}"/>
          </ac:picMkLst>
        </pc:picChg>
        <pc:picChg chg="add mod">
          <ac:chgData name="Gold, Christina" userId="d63662b5-8bea-4558-821e-508c3105d592" providerId="ADAL" clId="{1DEE6479-02A0-4318-B1BD-5E669CB1CFE8}" dt="2024-09-17T15:45:35.502" v="192" actId="1076"/>
          <ac:picMkLst>
            <pc:docMk/>
            <pc:sldMk cId="1477437082" sldId="416"/>
            <ac:picMk id="8" creationId="{BDB4B347-315F-44A0-9CB6-97561F6B295E}"/>
          </ac:picMkLst>
        </pc:picChg>
        <pc:inkChg chg="del">
          <ac:chgData name="Gold, Christina" userId="d63662b5-8bea-4558-821e-508c3105d592" providerId="ADAL" clId="{1DEE6479-02A0-4318-B1BD-5E669CB1CFE8}" dt="2024-09-17T15:31:02.712" v="164" actId="478"/>
          <ac:inkMkLst>
            <pc:docMk/>
            <pc:sldMk cId="1477437082" sldId="416"/>
            <ac:inkMk id="4" creationId="{12876F21-91C7-4D20-8454-6D58B33B2E6C}"/>
          </ac:inkMkLst>
        </pc:inkChg>
        <pc:inkChg chg="del">
          <ac:chgData name="Gold, Christina" userId="d63662b5-8bea-4558-821e-508c3105d592" providerId="ADAL" clId="{1DEE6479-02A0-4318-B1BD-5E669CB1CFE8}" dt="2024-09-17T15:31:01.808" v="163" actId="478"/>
          <ac:inkMkLst>
            <pc:docMk/>
            <pc:sldMk cId="1477437082" sldId="416"/>
            <ac:inkMk id="5" creationId="{6C4F4B00-C795-4475-8340-F0733BFF2CDB}"/>
          </ac:inkMkLst>
        </pc:inkChg>
        <pc:inkChg chg="add">
          <ac:chgData name="Gold, Christina" userId="d63662b5-8bea-4558-821e-508c3105d592" providerId="ADAL" clId="{1DEE6479-02A0-4318-B1BD-5E669CB1CFE8}" dt="2024-09-17T16:11:12.866" v="223"/>
          <ac:inkMkLst>
            <pc:docMk/>
            <pc:sldMk cId="1477437082" sldId="416"/>
            <ac:inkMk id="11" creationId="{C2F8FA3B-B06E-48C4-8EA9-A3CF2120E070}"/>
          </ac:inkMkLst>
        </pc:inkChg>
        <pc:inkChg chg="add">
          <ac:chgData name="Gold, Christina" userId="d63662b5-8bea-4558-821e-508c3105d592" providerId="ADAL" clId="{1DEE6479-02A0-4318-B1BD-5E669CB1CFE8}" dt="2024-09-17T16:11:20.571" v="224"/>
          <ac:inkMkLst>
            <pc:docMk/>
            <pc:sldMk cId="1477437082" sldId="416"/>
            <ac:inkMk id="12" creationId="{E97E50AE-289B-42EC-BAAC-987E0A0193D1}"/>
          </ac:inkMkLst>
        </pc:inkChg>
        <pc:inkChg chg="del">
          <ac:chgData name="Gold, Christina" userId="d63662b5-8bea-4558-821e-508c3105d592" providerId="ADAL" clId="{1DEE6479-02A0-4318-B1BD-5E669CB1CFE8}" dt="2024-09-17T15:30:57.904" v="159" actId="478"/>
          <ac:inkMkLst>
            <pc:docMk/>
            <pc:sldMk cId="1477437082" sldId="416"/>
            <ac:inkMk id="13" creationId="{8A2DBAE0-E022-4F38-B092-F0262AB6D463}"/>
          </ac:inkMkLst>
        </pc:inkChg>
        <pc:inkChg chg="del">
          <ac:chgData name="Gold, Christina" userId="d63662b5-8bea-4558-821e-508c3105d592" providerId="ADAL" clId="{1DEE6479-02A0-4318-B1BD-5E669CB1CFE8}" dt="2024-09-17T15:30:59.028" v="160" actId="478"/>
          <ac:inkMkLst>
            <pc:docMk/>
            <pc:sldMk cId="1477437082" sldId="416"/>
            <ac:inkMk id="14" creationId="{25FBC66F-4C0B-426F-8FC1-67719414CC3E}"/>
          </ac:inkMkLst>
        </pc:inkChg>
        <pc:inkChg chg="del">
          <ac:chgData name="Gold, Christina" userId="d63662b5-8bea-4558-821e-508c3105d592" providerId="ADAL" clId="{1DEE6479-02A0-4318-B1BD-5E669CB1CFE8}" dt="2024-09-17T15:31:00.182" v="161" actId="478"/>
          <ac:inkMkLst>
            <pc:docMk/>
            <pc:sldMk cId="1477437082" sldId="416"/>
            <ac:inkMk id="15" creationId="{DCC8484D-BD6E-4004-856B-8F325DD8BDF6}"/>
          </ac:inkMkLst>
        </pc:inkChg>
        <pc:inkChg chg="del">
          <ac:chgData name="Gold, Christina" userId="d63662b5-8bea-4558-821e-508c3105d592" providerId="ADAL" clId="{1DEE6479-02A0-4318-B1BD-5E669CB1CFE8}" dt="2024-09-17T15:31:00.925" v="162" actId="478"/>
          <ac:inkMkLst>
            <pc:docMk/>
            <pc:sldMk cId="1477437082" sldId="416"/>
            <ac:inkMk id="16" creationId="{D62B33D9-2711-4535-BF73-31C5B725157D}"/>
          </ac:inkMkLst>
        </pc:inkChg>
        <pc:inkChg chg="add">
          <ac:chgData name="Gold, Christina" userId="d63662b5-8bea-4558-821e-508c3105d592" providerId="ADAL" clId="{1DEE6479-02A0-4318-B1BD-5E669CB1CFE8}" dt="2024-09-17T16:11:29.488" v="225"/>
          <ac:inkMkLst>
            <pc:docMk/>
            <pc:sldMk cId="1477437082" sldId="416"/>
            <ac:inkMk id="17" creationId="{8336686C-A04F-47BF-BA48-48FC10CC5B9A}"/>
          </ac:inkMkLst>
        </pc:inkChg>
        <pc:inkChg chg="add">
          <ac:chgData name="Gold, Christina" userId="d63662b5-8bea-4558-821e-508c3105d592" providerId="ADAL" clId="{1DEE6479-02A0-4318-B1BD-5E669CB1CFE8}" dt="2024-09-17T16:11:30.703" v="226"/>
          <ac:inkMkLst>
            <pc:docMk/>
            <pc:sldMk cId="1477437082" sldId="416"/>
            <ac:inkMk id="18" creationId="{F6721906-C24B-4D77-92D4-6B86E7C1E502}"/>
          </ac:inkMkLst>
        </pc:inkChg>
      </pc:sldChg>
      <pc:sldChg chg="modSp">
        <pc:chgData name="Gold, Christina" userId="d63662b5-8bea-4558-821e-508c3105d592" providerId="ADAL" clId="{1DEE6479-02A0-4318-B1BD-5E669CB1CFE8}" dt="2024-09-17T20:20:25.365" v="296" actId="20577"/>
        <pc:sldMkLst>
          <pc:docMk/>
          <pc:sldMk cId="1273683155" sldId="418"/>
        </pc:sldMkLst>
        <pc:spChg chg="mod">
          <ac:chgData name="Gold, Christina" userId="d63662b5-8bea-4558-821e-508c3105d592" providerId="ADAL" clId="{1DEE6479-02A0-4318-B1BD-5E669CB1CFE8}" dt="2024-09-17T15:30:49.093" v="157" actId="1076"/>
          <ac:spMkLst>
            <pc:docMk/>
            <pc:sldMk cId="1273683155" sldId="418"/>
            <ac:spMk id="2" creationId="{224D1F82-D5D6-CFC6-D327-916AFA34F69B}"/>
          </ac:spMkLst>
        </pc:spChg>
        <pc:spChg chg="mod">
          <ac:chgData name="Gold, Christina" userId="d63662b5-8bea-4558-821e-508c3105d592" providerId="ADAL" clId="{1DEE6479-02A0-4318-B1BD-5E669CB1CFE8}" dt="2024-09-17T20:20:25.365" v="296" actId="20577"/>
          <ac:spMkLst>
            <pc:docMk/>
            <pc:sldMk cId="1273683155" sldId="418"/>
            <ac:spMk id="4" creationId="{417DC57E-A46E-33AB-87E3-50D88616D741}"/>
          </ac:spMkLst>
        </pc:spChg>
      </pc:sldChg>
      <pc:sldChg chg="modSp">
        <pc:chgData name="Gold, Christina" userId="d63662b5-8bea-4558-821e-508c3105d592" providerId="ADAL" clId="{1DEE6479-02A0-4318-B1BD-5E669CB1CFE8}" dt="2024-09-17T20:47:51.123" v="360" actId="20577"/>
        <pc:sldMkLst>
          <pc:docMk/>
          <pc:sldMk cId="904952945" sldId="419"/>
        </pc:sldMkLst>
        <pc:spChg chg="mod">
          <ac:chgData name="Gold, Christina" userId="d63662b5-8bea-4558-821e-508c3105d592" providerId="ADAL" clId="{1DEE6479-02A0-4318-B1BD-5E669CB1CFE8}" dt="2024-09-17T20:47:51.123" v="360" actId="20577"/>
          <ac:spMkLst>
            <pc:docMk/>
            <pc:sldMk cId="904952945" sldId="419"/>
            <ac:spMk id="3" creationId="{D41C081D-8BC2-12D3-9201-ED49C853C7E1}"/>
          </ac:spMkLst>
        </pc:spChg>
      </pc:sldChg>
      <pc:sldChg chg="modSp">
        <pc:chgData name="Gold, Christina" userId="d63662b5-8bea-4558-821e-508c3105d592" providerId="ADAL" clId="{1DEE6479-02A0-4318-B1BD-5E669CB1CFE8}" dt="2024-09-17T20:42:04.203" v="328" actId="20577"/>
        <pc:sldMkLst>
          <pc:docMk/>
          <pc:sldMk cId="1683936066" sldId="420"/>
        </pc:sldMkLst>
        <pc:spChg chg="mod">
          <ac:chgData name="Gold, Christina" userId="d63662b5-8bea-4558-821e-508c3105d592" providerId="ADAL" clId="{1DEE6479-02A0-4318-B1BD-5E669CB1CFE8}" dt="2024-09-17T20:42:04.203" v="328" actId="20577"/>
          <ac:spMkLst>
            <pc:docMk/>
            <pc:sldMk cId="1683936066" sldId="420"/>
            <ac:spMk id="5" creationId="{054EC877-D454-9087-5FEB-48FEACFEBCCA}"/>
          </ac:spMkLst>
        </pc:spChg>
      </pc:sldChg>
      <pc:sldChg chg="addSp delSp modSp">
        <pc:chgData name="Gold, Christina" userId="d63662b5-8bea-4558-821e-508c3105d592" providerId="ADAL" clId="{1DEE6479-02A0-4318-B1BD-5E669CB1CFE8}" dt="2024-09-17T16:13:58.117" v="232"/>
        <pc:sldMkLst>
          <pc:docMk/>
          <pc:sldMk cId="311570093" sldId="423"/>
        </pc:sldMkLst>
        <pc:spChg chg="del">
          <ac:chgData name="Gold, Christina" userId="d63662b5-8bea-4558-821e-508c3105d592" providerId="ADAL" clId="{1DEE6479-02A0-4318-B1BD-5E669CB1CFE8}" dt="2024-09-17T15:44:05.601" v="179" actId="478"/>
          <ac:spMkLst>
            <pc:docMk/>
            <pc:sldMk cId="311570093" sldId="423"/>
            <ac:spMk id="10" creationId="{791C65F2-A629-4D0D-B54A-61033F180B06}"/>
          </ac:spMkLst>
        </pc:spChg>
        <pc:spChg chg="add mod">
          <ac:chgData name="Gold, Christina" userId="d63662b5-8bea-4558-821e-508c3105d592" providerId="ADAL" clId="{1DEE6479-02A0-4318-B1BD-5E669CB1CFE8}" dt="2024-09-17T16:12:54.376" v="230" actId="1076"/>
          <ac:spMkLst>
            <pc:docMk/>
            <pc:sldMk cId="311570093" sldId="423"/>
            <ac:spMk id="14" creationId="{C2CE4AE6-E635-4E2B-A2B4-0BD2640BE83D}"/>
          </ac:spMkLst>
        </pc:spChg>
        <pc:spChg chg="add mod">
          <ac:chgData name="Gold, Christina" userId="d63662b5-8bea-4558-821e-508c3105d592" providerId="ADAL" clId="{1DEE6479-02A0-4318-B1BD-5E669CB1CFE8}" dt="2024-09-17T16:12:54.376" v="230" actId="1076"/>
          <ac:spMkLst>
            <pc:docMk/>
            <pc:sldMk cId="311570093" sldId="423"/>
            <ac:spMk id="15" creationId="{91ED0935-6E97-4717-B625-0D7E5CFE194A}"/>
          </ac:spMkLst>
        </pc:spChg>
        <pc:picChg chg="add mod">
          <ac:chgData name="Gold, Christina" userId="d63662b5-8bea-4558-821e-508c3105d592" providerId="ADAL" clId="{1DEE6479-02A0-4318-B1BD-5E669CB1CFE8}" dt="2024-09-17T15:46:32.504" v="194" actId="1076"/>
          <ac:picMkLst>
            <pc:docMk/>
            <pc:sldMk cId="311570093" sldId="423"/>
            <ac:picMk id="3" creationId="{BE027D05-A2D7-4877-9558-09E84A051F30}"/>
          </ac:picMkLst>
        </pc:picChg>
        <pc:picChg chg="del">
          <ac:chgData name="Gold, Christina" userId="d63662b5-8bea-4558-821e-508c3105d592" providerId="ADAL" clId="{1DEE6479-02A0-4318-B1BD-5E669CB1CFE8}" dt="2024-09-17T15:44:00.529" v="176" actId="478"/>
          <ac:picMkLst>
            <pc:docMk/>
            <pc:sldMk cId="311570093" sldId="423"/>
            <ac:picMk id="6" creationId="{F5474382-C5BC-42D4-B243-1D58A86F4337}"/>
          </ac:picMkLst>
        </pc:picChg>
        <pc:inkChg chg="add">
          <ac:chgData name="Gold, Christina" userId="d63662b5-8bea-4558-821e-508c3105d592" providerId="ADAL" clId="{1DEE6479-02A0-4318-B1BD-5E669CB1CFE8}" dt="2024-09-17T16:12:08.638" v="227"/>
          <ac:inkMkLst>
            <pc:docMk/>
            <pc:sldMk cId="311570093" sldId="423"/>
            <ac:inkMk id="4" creationId="{5A2C180F-5EDD-450F-8AE9-F700C6C76F44}"/>
          </ac:inkMkLst>
        </pc:inkChg>
        <pc:inkChg chg="add">
          <ac:chgData name="Gold, Christina" userId="d63662b5-8bea-4558-821e-508c3105d592" providerId="ADAL" clId="{1DEE6479-02A0-4318-B1BD-5E669CB1CFE8}" dt="2024-09-17T16:12:23.737" v="228"/>
          <ac:inkMkLst>
            <pc:docMk/>
            <pc:sldMk cId="311570093" sldId="423"/>
            <ac:inkMk id="5" creationId="{D00F859C-3CC3-4B38-8260-36C7FE48FF43}"/>
          </ac:inkMkLst>
        </pc:inkChg>
        <pc:inkChg chg="del">
          <ac:chgData name="Gold, Christina" userId="d63662b5-8bea-4558-821e-508c3105d592" providerId="ADAL" clId="{1DEE6479-02A0-4318-B1BD-5E669CB1CFE8}" dt="2024-09-17T15:44:03.392" v="178" actId="478"/>
          <ac:inkMkLst>
            <pc:docMk/>
            <pc:sldMk cId="311570093" sldId="423"/>
            <ac:inkMk id="7" creationId="{11AA3C29-58E7-4CFA-93D2-B0B45CE71EB6}"/>
          </ac:inkMkLst>
        </pc:inkChg>
        <pc:inkChg chg="del">
          <ac:chgData name="Gold, Christina" userId="d63662b5-8bea-4558-821e-508c3105d592" providerId="ADAL" clId="{1DEE6479-02A0-4318-B1BD-5E669CB1CFE8}" dt="2024-09-17T15:44:02.176" v="177" actId="478"/>
          <ac:inkMkLst>
            <pc:docMk/>
            <pc:sldMk cId="311570093" sldId="423"/>
            <ac:inkMk id="8" creationId="{E3A3F723-B750-471C-8D64-4AEC3CEF3F11}"/>
          </ac:inkMkLst>
        </pc:inkChg>
        <pc:inkChg chg="add">
          <ac:chgData name="Gold, Christina" userId="d63662b5-8bea-4558-821e-508c3105d592" providerId="ADAL" clId="{1DEE6479-02A0-4318-B1BD-5E669CB1CFE8}" dt="2024-09-17T16:13:46.370" v="231"/>
          <ac:inkMkLst>
            <pc:docMk/>
            <pc:sldMk cId="311570093" sldId="423"/>
            <ac:inkMk id="9" creationId="{B4422691-854C-4D22-9B5E-905C2FF17134}"/>
          </ac:inkMkLst>
        </pc:inkChg>
        <pc:inkChg chg="add">
          <ac:chgData name="Gold, Christina" userId="d63662b5-8bea-4558-821e-508c3105d592" providerId="ADAL" clId="{1DEE6479-02A0-4318-B1BD-5E669CB1CFE8}" dt="2024-09-17T16:13:58.117" v="232"/>
          <ac:inkMkLst>
            <pc:docMk/>
            <pc:sldMk cId="311570093" sldId="423"/>
            <ac:inkMk id="11" creationId="{162BBC5E-4493-467A-B523-4E36A246247C}"/>
          </ac:inkMkLst>
        </pc:inkChg>
      </pc:sldChg>
      <pc:sldChg chg="addSp delSp modSp">
        <pc:chgData name="Gold, Christina" userId="d63662b5-8bea-4558-821e-508c3105d592" providerId="ADAL" clId="{1DEE6479-02A0-4318-B1BD-5E669CB1CFE8}" dt="2024-09-17T16:05:07.873" v="206" actId="14100"/>
        <pc:sldMkLst>
          <pc:docMk/>
          <pc:sldMk cId="3883921531" sldId="424"/>
        </pc:sldMkLst>
        <pc:spChg chg="del">
          <ac:chgData name="Gold, Christina" userId="d63662b5-8bea-4558-821e-508c3105d592" providerId="ADAL" clId="{1DEE6479-02A0-4318-B1BD-5E669CB1CFE8}" dt="2024-09-17T15:46:37.097" v="195" actId="478"/>
          <ac:spMkLst>
            <pc:docMk/>
            <pc:sldMk cId="3883921531" sldId="424"/>
            <ac:spMk id="8" creationId="{7262B701-979D-4063-AE99-1E9295404709}"/>
          </ac:spMkLst>
        </pc:spChg>
        <pc:picChg chg="del">
          <ac:chgData name="Gold, Christina" userId="d63662b5-8bea-4558-821e-508c3105d592" providerId="ADAL" clId="{1DEE6479-02A0-4318-B1BD-5E669CB1CFE8}" dt="2024-09-17T15:46:38.512" v="196" actId="478"/>
          <ac:picMkLst>
            <pc:docMk/>
            <pc:sldMk cId="3883921531" sldId="424"/>
            <ac:picMk id="3" creationId="{7030DFFD-5E71-4AF4-BDAC-F153D1B9F001}"/>
          </ac:picMkLst>
        </pc:picChg>
        <pc:picChg chg="add mod modCrop">
          <ac:chgData name="Gold, Christina" userId="d63662b5-8bea-4558-821e-508c3105d592" providerId="ADAL" clId="{1DEE6479-02A0-4318-B1BD-5E669CB1CFE8}" dt="2024-09-17T16:05:07.873" v="206" actId="14100"/>
          <ac:picMkLst>
            <pc:docMk/>
            <pc:sldMk cId="3883921531" sldId="424"/>
            <ac:picMk id="4" creationId="{C3965ED0-9865-4E2F-9B60-C0A95E0F49FC}"/>
          </ac:picMkLst>
        </pc:picChg>
        <pc:picChg chg="add mod modCrop">
          <ac:chgData name="Gold, Christina" userId="d63662b5-8bea-4558-821e-508c3105d592" providerId="ADAL" clId="{1DEE6479-02A0-4318-B1BD-5E669CB1CFE8}" dt="2024-09-17T15:48:23.523" v="202" actId="732"/>
          <ac:picMkLst>
            <pc:docMk/>
            <pc:sldMk cId="3883921531" sldId="424"/>
            <ac:picMk id="5" creationId="{234B3C09-05CA-4FED-B312-5FCA23C9BDE9}"/>
          </ac:picMkLst>
        </pc:picChg>
      </pc:sldChg>
      <pc:sldChg chg="addSp delSp add">
        <pc:chgData name="Gold, Christina" userId="d63662b5-8bea-4558-821e-508c3105d592" providerId="ADAL" clId="{1DEE6479-02A0-4318-B1BD-5E669CB1CFE8}" dt="2024-09-17T16:19:11.260" v="258"/>
        <pc:sldMkLst>
          <pc:docMk/>
          <pc:sldMk cId="534116682" sldId="429"/>
        </pc:sldMkLst>
        <pc:spChg chg="del">
          <ac:chgData name="Gold, Christina" userId="d63662b5-8bea-4558-821e-508c3105d592" providerId="ADAL" clId="{1DEE6479-02A0-4318-B1BD-5E669CB1CFE8}" dt="2024-09-17T16:18:09.848" v="256" actId="478"/>
          <ac:spMkLst>
            <pc:docMk/>
            <pc:sldMk cId="534116682" sldId="429"/>
            <ac:spMk id="2" creationId="{A5422668-0185-4D84-8E05-A69B713F910F}"/>
          </ac:spMkLst>
        </pc:spChg>
        <pc:spChg chg="del">
          <ac:chgData name="Gold, Christina" userId="d63662b5-8bea-4558-821e-508c3105d592" providerId="ADAL" clId="{1DEE6479-02A0-4318-B1BD-5E669CB1CFE8}" dt="2024-09-17T16:18:11.696" v="257" actId="478"/>
          <ac:spMkLst>
            <pc:docMk/>
            <pc:sldMk cId="534116682" sldId="429"/>
            <ac:spMk id="3" creationId="{F1447CFD-58E0-4625-BFE0-CD4DC44A03F2}"/>
          </ac:spMkLst>
        </pc:spChg>
        <pc:picChg chg="add">
          <ac:chgData name="Gold, Christina" userId="d63662b5-8bea-4558-821e-508c3105d592" providerId="ADAL" clId="{1DEE6479-02A0-4318-B1BD-5E669CB1CFE8}" dt="2024-09-17T16:19:11.260" v="258"/>
          <ac:picMkLst>
            <pc:docMk/>
            <pc:sldMk cId="534116682" sldId="429"/>
            <ac:picMk id="4" creationId="{05556002-E309-4471-8F01-28C2F91A146E}"/>
          </ac:picMkLst>
        </pc:picChg>
      </pc:sldChg>
    </pc:docChg>
  </pc:docChgLst>
</pc:chgInfo>
</file>

<file path=ppt/ink/ink1.xml><?xml version="1.0" encoding="utf-8"?>
<inkml:ink xmlns:inkml="http://www.w3.org/2003/InkML">
  <inkml:definitions>
    <inkml:context xml:id="ctx0">
      <inkml:inkSource xml:id="inkSrc0">
        <inkml:traceFormat>
          <inkml:channel name="X" type="integer" min="-1920" max="1920" units="cm"/>
          <inkml:channel name="Y" type="integer" max="1204" units="cm"/>
          <inkml:channel name="T" type="integer" max="2.14748E9" units="dev"/>
        </inkml:traceFormat>
        <inkml:channelProperties>
          <inkml:channelProperty channel="X" name="resolution" value="74.13127" units="1/cm"/>
          <inkml:channelProperty channel="Y" name="resolution" value="37.16049" units="1/cm"/>
          <inkml:channelProperty channel="T" name="resolution" value="1" units="1/dev"/>
        </inkml:channelProperties>
      </inkml:inkSource>
      <inkml:timestamp xml:id="ts0" timeString="2024-09-17T16:11:12.857"/>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0 151 0,'22'0'531,"-1"0"-484,1 0-31,0 0-1,-22 21 1,21-21-16,1 0 47,-1 0 0,1 0-32,-1 0 16,1 0-15,21 22-16,0-22 16,43 0-16,-43 0 15,22 21-15,-44 1 16,1-22-16,-1 0 16,1 0-1,-1 0 16,1 0 79,-1 0-95,1 0 1,21 0 0,0 0-1,0 0-15,-22 0 16,22 0-16,-21 0 16,-1 0-1,1 0 1,0 0 31,-1 0-47,1 0 15,21 0-15,-22 0 16,1 0-16,21 0 16,-22-22-16,22 22 15,-21 0-15,21 0 16,0-21-1,0 21 1,-21 0 0,-1 0-16,1 0 15,-1 0 1,1 0 46,-1 0-30,22 0-1,0 0-31,22 0 16,-1 0-16,1 0 15,-22 0-15,43 21 0,-21-21 16,-44 0-16,22 0 15,22 22-15,-44-22 16,1 0 0,-1 0-16,1 0 93,21 0-93,-21 0 16,42 0-16,1 0 16,-22 0-16,43 0 15,0 0-15,-43 0 16,43 0-16,0 0 16,-21 0-16,-22 0 15,43 0-15,22 0 16,-65 0-1,-22 0 1,1 0 0,-1 0 15,1 0 0,-1 0-31,-21-22 16,43 22-16,-21 0 31,21-21-31,-22 21 31,1 0-15,-1 0 15,1 0 32,-1 0-63,1 0 15,0 0-15,-1 0 16,44 0-16,-22 0 16,-22 0-16,22 0 15,-21 0-15,21 0 16,-22 0-16,1 0 15,-1 0-15,22 0 16,-21 0-16,0 0 16,-1 0-16,1 0 15,21 0-15,-22 0 16,22 0-16,0 0 16,-21 0-1,-1 0-15,1 0 16,-1 0-16,1 0 31,-1 0 0,22 0-15,-21 0 0,0 0-16,21 0 15,-22 0-15,44 0 16,-22 0-16,-22 0 15,1 0 1,-1 0-16,1 0 16,-1 0-1,1 0-15,21 0 16,-22 0 0,22 0-16,22 0 15,-22 0-15,-21 0 0,42 21 16,-42-21-1,42 22-15,-42-22 16,-1 0-16,22 0 16,-21 0-16,21 0 0,22 0 15,-44 22-15,22-22 16,22 0-16,-44 0 16,44 0-1,-1 0-15,-21 0 0,1 0 16,-23 0-16,22 0 15,-21 0-15,-1 0 16,22 0 0,0 0-1,-21 0 1,150 0 0,-129 0-16,-21 0 15,42 0-15,-21 0 16,0 0-1,-21 0-15,21 0 16,-22 0-16,1-22 16,-1 22-16,1 0 15,-22-22-15,21 22 16,1 0-16,-1 0 16,1 0-16,0-21 15,-1 21-15,1 0 16,-1-22-1,1 22 1,-1 0-16,1 0 31,-1 0-31,1 0 16,-22-21-16,21 21 16,22 0-16,-21 0 15,21 0-15,-22-22 16,22 22-16,1 0 15,-1-21-15,0 21 16,21-22-16,1 1 16,-1 21-1,-21 0-15,-21 0 16,21 0-16,-22 0 16,1 0-16,0 0 15,-1-22-15,1 22 16,-1 0-1,22 0-15,0 0 16,-21 0 0,-1 0-1,22 0-15,0 0 16,-21 0 0,21 0-16,0 0 15,22 0 1,-44 0-16,1 0 15,21 0-15,-22 22 16,22-22-16,-21 0 16,-1 0-1,1 0 1,-1 21 93,1-21-93,-1 0-16,1 0 16,43 0-16,-44 22 15,22-22-15,22 21 16,-22-21-16,0 22 15,21-22-15,-42 0 16,42 0-16,-21 21 16,-21-21-16,0 0 15,-1 22-15,1-22 32,-1 0-1,1 0-16,-1 0 1,1 0 0,-1 0-16,22 0 15,0 21-15,0-21 16,0 22 0,-21-22-16,-1 0 31,1 0-31,0 0 0,-1 0 15,1 0-15,-1 22 16,1-22 0,-1 0 46,1 0-46,-1 0-1,1 0-15,42 0 16,-21 0-16,0 0 16,22 0-16,-22 0 15,0 21-15,-21-21 16,-1 0-16,1 0 16,-1 0-16,1 0 15,-1 0 1,1 0-1,-1 0 17,1 0-17,21 0 1,0 0-16,0 0 16,0 0-1,-21 0-15,-1 0 16,1 0-16,-1 0 15,1 0 1,-1 0 0,22 0-16,-21-21 15,21 21 1,-22-22-16,1 22 16,21 0-16,0 0 15,0-22-15,-21 22 16,21-21-16,-22 21 15,1-22-15,-1 22 16,1-21-16,-1 21 16,1 0-16,-1 0 15,-21-22 32,22 22-16,-1 0 16,1 0-31,21-21 0,0 21-16,-22 0 15,23 0-15,-23 0 16,1 0-1,-1 0 95,22 0-79,0 0-15,-21 0-1,-1 0-15,1 0 0,21 0 16,0 21-16,0-21 16,-22 0-1,1 0 48,-22 22-32,21-22-15,1 0 15,0 0-31,-1 0 15,1 0 1,-1 0-16,1 0 16,21 0-1,-22 0 1,1 0 0,-1 0-1,-21 21 1,22-21-1,-1 0 1,1 0-16,-1 0 16,1 0-16,-1 0 15,1 0 1,-1 0 0,1 0 62,0 0-63,-1 0 17,1 0-17,-1 0-15,1 0 16,-1 0-16,22 0 15,-21-21 1,21 21-16,0 0 16,21-22-16,1 1 15,21-1-15,-21 1 16,21 21-16,-43-22 16,-22 22-16,44-21 15,-44 21-15,22-22 16,-21 22-1</inkml:trace>
</inkml:ink>
</file>

<file path=ppt/ink/ink2.xml><?xml version="1.0" encoding="utf-8"?>
<inkml:ink xmlns:inkml="http://www.w3.org/2003/InkML">
  <inkml:definitions>
    <inkml:context xml:id="ctx0">
      <inkml:inkSource xml:id="inkSrc0">
        <inkml:traceFormat>
          <inkml:channel name="X" type="integer" min="-1920" max="1920" units="cm"/>
          <inkml:channel name="Y" type="integer" max="1204" units="cm"/>
          <inkml:channel name="T" type="integer" max="2.14748E9" units="dev"/>
        </inkml:traceFormat>
        <inkml:channelProperties>
          <inkml:channelProperty channel="X" name="resolution" value="74.13127" units="1/cm"/>
          <inkml:channelProperty channel="Y" name="resolution" value="37.16049" units="1/cm"/>
          <inkml:channelProperty channel="T" name="resolution" value="1" units="1/dev"/>
        </inkml:channelProperties>
      </inkml:inkSource>
      <inkml:timestamp xml:id="ts0" timeString="2024-09-17T16:11:20.568"/>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0 711 0,'21'0'94,"1"0"93,-1 0-30,1 0-142,0 0 17,-1 0-17,1-22-15,-1 22 31,-21-22 16,22 22 0,-1 0 47,1 0-63,-1 0-31,-21-21 16,22 21-1,-1 0 1,1-22 15,-1 22 16,1 0-47,-1 0 16,1 0-1,-1 0 1,1 0 0,-1 0-1,1 0 1,0 0 0,-1 0-1,22 0-15,0 0 16,0 0-1,-21 0-15,-1 0 16,22 0 15,-21 0-15,-1 0 0,1 0-1,-1 0-15,1 0 16,-1 0-1,1 0-15,-1 0 0,1 0 16,0 0 0,-1 0 77,1 0 1,-1 0-78,1 0-16,21 0 15,21 0-15,1 0 16,-44 0 0,22 0-16,0 0 15,-21 22-15,0-22 16,-1 0 46,1 0 95,-1 0-157,22 0 15,0 0-15,0 0 16,-21 0-16,-1 0 16,1 0-16,-1-22 31,1 22 16,-1 0-32,44 0 1,-43 0 0,21 0-16,0 0 15,-22 0-15,22 0 16,-21 0-16,21 22 15,0-22-15,-22 21 16,22-21-16,0 0 16,0 22-1,-21-22-15,0 0 16,-1 0-16,1 0 16,-22 22-1,21-22-15,1 0 16,-1 0 31,1 0-32,-1 0-15,1 0 16,21 0-16,-22 0 0,22 0 16,0 0-16,22 0 15,-43 0 1,21 21-1,-22-21-15,1 0 16,-1 0-16,22 0 16,-21 0-1,-1 0 1,1 0-16,-1 0 16,1 0-16,-1 0 0,1 0 15,-1 0-15,22 0 16,-21 0-1,0 0 1,-1 0-16,1 0 16,-1 0 15,1 0-15,-1 0 30,22 0-46,0 0 16,0 0-16,-21 0 16,21 0-16,-22 0 15,22 0-15,0 0 16,1 0-16,-1 0 16,86 0 15,-65 0-16,-42 0-15,-1 0 63,1 0-16,-22-21-32,21 21 17,1-22-32,-1 22 15,1 0 1,0 0 0,-1 0 15,-21-22-31,22 22 15,-1 0 1,1 0 0,-1 0-1,1 0-15,21 0 16,0 0-16,0 0 16,21 0-16,-21 0 15,22 0-15,-43 0 16,21 0-16,0 0 15,-22 0 1,1 0 47,-1 0-32,44-21 0,-44 21-31,65 0 31,-43 0-15,-21 0 125,0 0-126,-1 0 1,22 0-16,22 0 15,-22 0-15,21 0 16,1 0-16,-22 0 16,22 0-16,21 0 15,-65 0-15,44 21 16,-44-21-16,1 0 16,-1 0 171,1 0-156,21 0-15,0 22-16,22 0 16,21-22-16,0 0 15,-43 21-15,0-21 16,43 22-16,0-22 15,-43 0-15,0 0 16,0 21-16,0-21 16,-21 0 93,-1 0-46,1 0-48,42 0-15,-42 0 16,42 0-16,-42 0 15,0 0-15,-1 0 0,1 0 94,-1 0 375,1 0-266,-1 0-47,1 0-140,-22-43-16,0 0 16,0-43-16,0 0 15,0 21-15,-65-21 16,22 0-16,0 0 15,-43-108-15</inkml:trace>
</inkml:ink>
</file>

<file path=ppt/ink/ink3.xml><?xml version="1.0" encoding="utf-8"?>
<inkml:ink xmlns:inkml="http://www.w3.org/2003/InkML">
  <inkml:definitions>
    <inkml:context xml:id="ctx0">
      <inkml:inkSource xml:id="inkSrc0">
        <inkml:traceFormat>
          <inkml:channel name="X" type="integer" min="-1920" max="1920" units="cm"/>
          <inkml:channel name="Y" type="integer" max="1204" units="cm"/>
          <inkml:channel name="T" type="integer" max="2.14748E9" units="dev"/>
        </inkml:traceFormat>
        <inkml:channelProperties>
          <inkml:channelProperty channel="X" name="resolution" value="74.13127" units="1/cm"/>
          <inkml:channelProperty channel="Y" name="resolution" value="37.16049" units="1/cm"/>
          <inkml:channelProperty channel="T" name="resolution" value="1" units="1/dev"/>
        </inkml:channelProperties>
      </inkml:inkSource>
      <inkml:timestamp xml:id="ts0" timeString="2024-09-17T16:11:29.483"/>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0 157 0,'0'22'16,"21"-22"78,1 0-63,-22-22-31,0 1 16,21 21-1,1 0 32,-1-22 0,-21 1-16,22 21-15,21-22-1,-22 22-15,22 0 16,-21-21-16,43 21 16,-22 0-16,0 0 15,-22 0-15,1 0 16,-22-22 0,0 1-1,21 21 63,1 0-46,-1 0-17,22 0-15,0 0 16,0 0-16,44 0 15,-23 0-15,-21 0 16,22 0-16,-1 21 16,-42-21-16,21 0 15,-22 0-15,1 0 16,-1 0 62,1 22 0,0-1-62,-1-21-1,-21 22-15,22-22 16,-1 21-16,-21 1 16,22-22-16,-1 0 31,1 0 16,-22 21-47,0 1 31,-22-22 0,1 0-31,-22 0 16,21 0 0,-21 0-1,-22 0-15,22 0 0,0 0 16,-43 0-16,22 0 15,21 0 1,-22 21 0,0 1-16,44-22 0,-22 0 15,21 21-15,1-21 16,-1 22 0,1-22-1,-1 21 1,-21 1-1,43-1 1,-21-21-16,-1 0 16,1 22-16,21 0 15,-22-1 1,1 1-16,21-1 16,-22-21-16,22 22 15,-21-1 1,21 1-16,0-1 31,21-21 157,87 0-188,21 0 15,22 0-15,-44 0 16,130 22-16,-65-1 15,86 22-15,-107-21 16,-86-22-16,-1 21 16,-21-21-16,-21 0 281,21-21-250,0 21-31,0 0 16,-21-22-1,-22 1-15,21 21 32,1 0 30,21 0-46,0-22-16,-22 22 31,173 0-31,-151 0 16,22 0-16,-44 0 15,1 0-15,-1 0 16,1 0 15,-1 0 0,1 0-15,-1 0 0,1 0-16,-1 0 15,22 0-15,-21 0 16,21 0-16,-22 0 16,44 0-16,-22 0 15,-21 0-15,42 0 16,1 0-16,-22 0 15,21 0-15,1 0 16,129 0 0,-130 0-16,22 0 15,0 0-15,1 0 16,-66 0-16,44 0 16,-1 0-16,-21 0 15,22 0-15,-44 0 16,1-21-16,42 21 15,-42 0-15,0-22 16,-1 22-16,1 0 16,-1-21-1,1 21 1,-1 0 15,1 0-15,-1 0-16,1 0 15,21 0-15,-22 0 16,22 0-16,22 0 16,-22 0-16,0 0 15,-21 0-15,42 0 16,-21 0-16,0 0 31,151 0-15,-173 0-16,23 0 15,20 0-15,-21 0 16,22 0-16,-1 0 16,22 0-16,-43 0 15,22 0-15,-22 0 16,-21 0-16,-1 0 16,1 0-16,-1 0 46,1 0 17,-1 0-32,1 0-31,21 0 0,0 0 16,-22 0-16,1 0 15,43 0 1,-22 0-16,-22 0 16,1 0-16,-1 0 0,1 0 15,-1-22 17,1 22 46,-1 0-31,1 0-16,-1 0 0,22 0 0,-21 0 16,-1 0-16,1 0-15,-1 0 0,-21-21 109,0-1 203,0 1-328,0-1 31,0 1 16,0-1-31,0 0 30,0 1-30,0-1 0,0 1-1,0-1 17,-86 22 280,-21 0-296,-302 22-1,237-1-15,42-21 16,-85 0-16,107 0 16,65 0-16,-21 0 15,42 0-15,22 22 31,-43-22 63,-43 0-78,-43 0-16,43 0 15,-43 0-15,-22-22 16,-344 22 0,409-21-16,-22 21 15,-42 0 1,-23-22 0,152 22 62,-22 0-47,0 0-15,-22 0-16,1 0 15,21 0-15,-22 0 16,0 0-16,44 0 15,-22 0-15,0 0 16,21 0 0,1 0-1,-22 0 1,-22 0-16,22 0 16,-22 0-16,1 0 15,-1 0-15,-85 0 0,42 0 16,0 0-16,-21-21 15,86 21 1,0 0-16,-43 0 16,-22 0-16,65 0 15,-21 0-15,42 0 16,1 0-16,-1 0 31,1 0 0,-1 0 1,-21 0-32,22 0 31,-1 0-15,22 21 15,-21-21 16,21 22-16,-22-22 16,22 21-47,-22-21 78,-21 22 0,0-22-78,-21 0 16,21 0-16,0 0 15,-22 0-15,1 0 16,21 0 0,21 0-1,22 21 32,0 1-16</inkml:trace>
</inkml:ink>
</file>

<file path=ppt/ink/ink4.xml><?xml version="1.0" encoding="utf-8"?>
<inkml:ink xmlns:inkml="http://www.w3.org/2003/InkML">
  <inkml:definitions>
    <inkml:context xml:id="ctx0">
      <inkml:inkSource xml:id="inkSrc0">
        <inkml:traceFormat>
          <inkml:channel name="X" type="integer" min="-1920" max="1920" units="cm"/>
          <inkml:channel name="Y" type="integer" max="1204" units="cm"/>
          <inkml:channel name="T" type="integer" max="2.14748E9" units="dev"/>
        </inkml:traceFormat>
        <inkml:channelProperties>
          <inkml:channelProperty channel="X" name="resolution" value="74.13127" units="1/cm"/>
          <inkml:channelProperty channel="Y" name="resolution" value="37.16049" units="1/cm"/>
          <inkml:channelProperty channel="T" name="resolution" value="1" units="1/dev"/>
        </inkml:channelProperties>
      </inkml:inkSource>
      <inkml:timestamp xml:id="ts0" timeString="2024-09-17T16:11:30.701"/>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237 0 0,'-107'0'16,"21"0"-16,64 0 15,0 0 1</inkml:trace>
</inkml:ink>
</file>

<file path=ppt/ink/ink5.xml><?xml version="1.0" encoding="utf-8"?>
<inkml:ink xmlns:inkml="http://www.w3.org/2003/InkML">
  <inkml:definitions>
    <inkml:context xml:id="ctx0">
      <inkml:inkSource xml:id="inkSrc0">
        <inkml:traceFormat>
          <inkml:channel name="X" type="integer" min="-1920" max="1920" units="cm"/>
          <inkml:channel name="Y" type="integer" max="1204" units="cm"/>
          <inkml:channel name="T" type="integer" max="2.14748E9" units="dev"/>
        </inkml:traceFormat>
        <inkml:channelProperties>
          <inkml:channelProperty channel="X" name="resolution" value="74.13127" units="1/cm"/>
          <inkml:channelProperty channel="Y" name="resolution" value="37.16049" units="1/cm"/>
          <inkml:channelProperty channel="T" name="resolution" value="1" units="1/dev"/>
        </inkml:channelProperties>
      </inkml:inkSource>
      <inkml:timestamp xml:id="ts0" timeString="2024-09-17T16:12:08.636"/>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0 237 0,'21'0'296,"22"22"-296,22 21 16,85-22-16,-107 1 16,173 64-16,-109-65 15,-21 1-15,22-1 16,-22 1-16,-43-22 16,-21 21-16,-1-21 203,22 0-188,-21 0-15,21 0 0,0 0 16,-22-21-16,1 21 31,-22-22-15,0 1 281,-22-22-282,-42 0 1,-65 0-16,-65-65 16,0 0-16,-21-21 15</inkml:trace>
</inkml:ink>
</file>

<file path=ppt/ink/ink6.xml><?xml version="1.0" encoding="utf-8"?>
<inkml:ink xmlns:inkml="http://www.w3.org/2003/InkML">
  <inkml:definitions>
    <inkml:context xml:id="ctx0">
      <inkml:inkSource xml:id="inkSrc0">
        <inkml:traceFormat>
          <inkml:channel name="X" type="integer" min="-1920" max="1920" units="cm"/>
          <inkml:channel name="Y" type="integer" max="1204" units="cm"/>
          <inkml:channel name="T" type="integer" max="2.14748E9" units="dev"/>
        </inkml:traceFormat>
        <inkml:channelProperties>
          <inkml:channelProperty channel="X" name="resolution" value="74.13127" units="1/cm"/>
          <inkml:channelProperty channel="Y" name="resolution" value="37.16049" units="1/cm"/>
          <inkml:channelProperty channel="T" name="resolution" value="1" units="1/dev"/>
        </inkml:channelProperties>
      </inkml:inkSource>
      <inkml:timestamp xml:id="ts0" timeString="2024-09-17T16:12:23.726"/>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0 357 0,'0'-22'63,"22"22"-32,-22-21 31,21 21-46,1 0 46,-22-22-62,21 22 32,-21-21-17,43 21 17,-21 0-17,21 0-15,43-22 16,0 22-16,-21 0 15,-1 0-15,22 0 16,-43 0-16,22 0 16,-44 0-16,1 0 78,21 0 94,22 0-157,-44 0-15,22 0 16,22 0-16,-1 0 16,-42 0-1,21 0 1,0 0-16,-22 0 0,1 0 15,0 0-15,-1 0 32,22 0 61,22 0-77,21 0-16,-22 22 16,130-1-16,-43 22 15,-44-43-15,109 22 16,-66-1-16,-64 1 16,1 0-16,-1-22 15,0 21-15,-43-21 16,-22 0-16,1 0 31,21 0 78,0 0-109,0 0 16,-22 0 0,-21-21-16,22 21 15,0 0-15,-1 0 47,1-22-47,-1 22 16,-21-22-1,22 22-15,-1 0 16,1 0 15,-22-21 1,21 21-17,1 0-15,-22-22 16,21 22-1,1 0-15,-1 0 16,22 0-16,-21 0 16,21 0-16,0 0 15,-21-21-15,-1 21 16,22 0-16,-21 0 16,21 0-16,0 0 15,0 0-15,21 0 0,-42 0 16,21 0-1,-22 0-15,23 0 16,-1 0-16,-22 0 16,1 0-16,-1 0 0,1 0 31,-1 0-15,1 0-16,-1 0 15,1 0-15,42 0 16,1 21-1,-1 1-15,-20-22 16,63 21-16,-21-21 16,-21 22-16,-1-22 0,1 22 15,0-22-15,-22 0 16,-22 0-16,22 21 16,-21-21-16,-1 0 31,1 0-31,-1 0 31,22 0-15,-21 0-1,64 0-15,0 0 16,22 0-16,21 0 16,-86 0-16,86 0 15,65 0-15,-87 0 16,-42 0-16,0 0 15,21 0-15,0 0 16,-43 0-16,0 0 16,-22 0-16,22 0 140,1 0-124,-23 0-16,22 0 16,22-21-16,-44 21 15,44 0-15,-44 0 16,1 0-16,-1-22 15,1 22-15,-1 0 32,1 0-1,-1 0-15,22 0-1,-21 0-15,21 0 16,-21 0-16,21-22 15,0 22-15,0 0 16,21 0-16,-42 0 16,21 0-16,43 0 15,-43 0-15,22 0 16,-1 0-16,-21 0 16,0 0-16,22 0 15,-44 0-15,44 0 0,-43 0 16,-1 0-1,1 0 1,-1 0 31,22 0-16,-21 0-31,21 0 16,21 0-1,-21 0-15,43 0 16,1 0-16,-66 0 16,44 0-16,21 0 0,0 0 15,-22 0-15,23 0 16,-1 22-16,0-22 16,-43 0-16,107 22 15,-106-22-15,42 0 16,-22 0-16,1 0 15,-1 21-15,1-21 16,-1 0 0,-20 0-16,20 0 0,-21 0 15,0 22-15,0-22 16,22 0-16,-44 0 16,1 0-16,21 0 15,-22 0 1,1 0-1,21 0 32,22 0-47,-22 0 16,43 0-16,21 21 16,1-21-16,21 22 15,-21-22-15,215 43 16,-216-43-1,66 0-15,-44 0 16,-86 0-16,43 0 16,0 0-16,-43 0 15,0 0-15,-21 0 16,-1 0-16,1 0 16,-1 0-16,1 0 15,-1 0 1,1 0 15,-1 0-31,1 0 16,-1 0-16,1-22 15,-1 22-15,1 0 16,-1 0-16,1 0 16,21 0-16,-22 0 15,23-21-15,-23 21 16,1 0-16,-1 0 15,22 0-15,-21-22 16,21 22 0,0 0-1,-22 0-15,22-21 16,0 21-16,0 0 16,22 0-16,0-22 15,-22 22-15,0 0 16,21 0-16,-21-21 15,22 21-15,-22 0 16,22 0-16,-22-22 16,21 22-16,-21-22 15,0 1-15,22 21 16,-1-22-16,-21 1 16,1 21-16,20 0 15,-42-22-15,42 22 16,-21 0-16,-21 0 15,42-21-15,-42 21 16,21 0-16,-22 0 16,1 0 62,21 0-78,-21 0 15,42 0 1,1 0-16,-1 0 16,22 0-16,-21 0 0,21 0 15,-21 0-15,-1 0 16,1 0-16,-22 0 16,0 0-1,21 0-15,-42 0 0,21 0 16,-21 0-1,-1 0 1,1 0 47,-1 0-63,22 0 15,0 0-15,22 0 16,-44 0-16,22 0 15,22 0-15,-22 0 16,0 0-16,0 0 16,-21 0-16,21 0 15,-22 0-15,1 0 16,-1 0-16,1 0 16,-1 0-16,22-22 15,-21 22 1,21 0-16,-21 0 15,21 0-15,-22 0 16,22 0-16,-21 0 16,21 0-16,0 0 15,-22 0-15,22 0 16,0 0-16,0 0 16,0-21-1,-21 21 1,0-22-1,-1 22 17,1 0-1,-1 0-15,22 0-1,22 0-15,-1 0 16,-42 0-16,42 0 15,23 0-15,-23 22 16,1-22 0,-22 21-16,21-21 15,1 22-15,-44-22 16,22 0-16,-21 21 16,0-21-16,-1 0 31,1 0 141,-1 0-172,44 0 15,-1 22-15,44-22 16,-44 21-16,66-21 16,-66 22-16,65-22 15,22 21-15,-43-21 16,107 0-1,-151 0-15,-42 0 16,43 0-16,-22 0 16,21 0-16,-21 0 0,-21 0 15,21 0-15,-22 0 16,1 0 0,-22-21-1,21 21 16,1 0-15,-1 0 0,22 0-1,1 0 1,-23 0-16,1 0 16,-1 0-16,1 0 15,-1 0 1,1 0-16,-1 0 15,22 0-15,22 0 16,-22 0-16,21 21 16,1 1-16,-22-22 15,22 0-15,21 0 16,-22 0-16,-42 22 16,42-22-16,-20 0 15,-1 0-15,0 0 16,0 21-16,-22-21 15,1 0 1,-1 0 0,1 0-1,-1 0-15,1 0 16,-1 0-16,1 0 16,21 0-16,-22 0 15,44 0-15,-22 22 16,-21-22-16,-1 0 15,22 0-15,-21 0 16,21 0-16,0 21 16,0-21-1,-22 0 1,1 0-16,-1 0 16,1 0 46,21 22-62,-21-22 16,21 0-16,0 21 15,-22-21-15,22 0 16,-21 0-16,64 0 16,-65 0-1,22 0 1,0 0-16,1 22 15,-23-22 1,22 0-16,-21 0 16,21 0-16,-22 0 15,44 0-15,-22 0 16,-22 0-16,22 0 16,-21 0-16,21 0 0,-22 0 15,1 0 1,0 0-1,-1 0 1,1 0 0,-1 0-1,108 0 17,22-22-17,-108 1 1,-21 21-16,21 0 15,0 0-15,0-22 16,-22 22-16,1-21 0,-1 21 16,22-22-16,0 1 15,-21 21-15,21-22 16,-22 22 0,1-22-16,-22 1 15,22 21-15,-1 0 141,1 0-126,42 0-15,1 0 16,85 0-16,-42 43 16,86-43-16,-44 22 15,-42-1-15,43-21 16,-44 22-16,-42-22 16,21 0-16,-43 0 15,0 0-15,0 0 16,-21 0 281,-1 0-282,-21-22-15,22 1 16,-1-1 0,1 22-16,-22-22 171,21 22-124,1-21-15,-22-1-1,21 22-31,1 0 31,-22-21-31,21-1 94,1 1-79,-1-1 1,-21 1-16,22 21 31,0-22-15,-1 22-16,-21-21 16,22 21 46,-1 0 188,1-22-234,21 22-16,21 0 15,-21 0-15,43 0 16,1 0-16,-23 0 16,22 0-16,151 0 15,-172 0 1,21 0-16,-43 0 15,-22 0 1,1 0 109,-1 0-109,22 0-16,151-43 31,64 0-15,-193 43-1,-22 0-15,43-21 16,0 21-16,-43 0 15,22 0-15,-1 0 16,109 0 15,-66-43-15,-85 43-16,-1 0 0,1 0 16,-1 0-1,22 0 1,0 0-1,22 0 1,-22 0-16,-21 0 0,42 0 16,1 0-16,-1 0 15,-21 0-15,22 0 16,21 0-16,-64 0 16,42 0-16,-21 0 15,-21 0-15,21 0 16,-22 0-1,-21 21 48,22-21-63,-1 22 16,-21-1 46,0 1-46,0-1-16,0 1 15,0 21 17,0 0-17,0-22 16,43-21 1,0 22-17,1-1-15,-1-21 16,43 0-16,-43 0 16,43 0-16,-22 0 15,-21 0-15,22 0 16,-43 0-16,-1 0 15,1 0 1,-1 0 31,1-21-31,21 21-1,-22-22 1,87 22-1,-44 0-15,23 0 16,20 0-16,-21 0 16,22-21-16,0 21 15,-22 0-15,-22 0 16,1 0-16,-22 0 16,0 0-16,0 0 15,21 0-15,-42 0 16,0 0-16,-1 0 15,1 0-15,21 0 16,0 0 0,43 0-16,-22 21 15,87 1 1,-65-22-16,86 0 16,-86 0-1,-42 0-15,20 21 16,-21-21-16,-21 0 15,-1 0-15,1 0 63,-1 0-32,22 0-31,22 0 16,21 0-16,-21 22 15,64-22-15,-22 0 16,-21 21-16,22-21 16,43 22-16,-65-22 15,-43 0-15,0 21 16,-22-21-16,1 0 16,0 0-1,-44 0 220,-21-43-220,-43-21 1,21 64-16,44 0 15,-44 0-15,22 0 16,-21 0-16,-1 0 16,22 0-16,0 0 15,-22 0-15,44 0 16,-22 0-16,21 0 16,1 21-1,-1-21 1,22 22-1,-21-22-15,-1 0 16,1 0 0,-66 0-1,23 0-15,42 0 16,-42 0-16,-1 0 16,44 0-16,-22 0 15,0 0-15,0 0 16,21 0-1,-21 0 1,0 0 0,0 0-16,0 21 15,-22-21-15,22 0 16,-21 0-16,-23 22 16,23-22-16,21 0 15,-43 0-15,0 0 16,21 0-16,0 0 15,1 0-15,21 0 16,-22 0-16,22 0 16,22 0-16,-22 0 15,21 0-15,1 0 16,-44 0-16,44 0 16,-44 0-1,0 0-15,22 0 16,-64 0-16,21 0 15,-1 0-15,1 0 0,65 0 16,-87-22 0,44 1-16,-22 21 15,-1 0-15,-20 0 16,42 0-16,44 0 0,-87 0 16,65 0-16,-22 0 15,-21 0-15,65 0 16,-65 0-1,21 0-15,1 0 0,-1 0 16,-43 0-16,22 0 16,22 0-16,-1-22 15,1 22-15,-23 0 16,44 0-16,-21 0 16,21-21-16,21 21 15,-42 0-15,21 0 16,21 0-16,-21 0 15,0 0-15,0 0 16,21 0 0,-21 0-16,0 0 15,0 0 1,-21 21-16,42-21 16,-21 0-16,22 0 15,-1 0-15,-43 0 16,22 0-16,0 0 15,-21 0-15,42 0 16,-21 0-16,-21 0 16,42 0-16,-42 0 15,42 0-15,-43 0 16,1 0-16,21 0 16,-22 0-16,1 0 15,-22 0-15,21-21 16,0 21-16,-21-22 15,-21 22-15,42 0 16,-21-21-16,43 21 16,-43 0-16,21 0 15,22 0-15,-21 0 16,-1 0-16,22 0 16,-22 0-16,22 0 15,0 0-15,0 0 16,22 0-16,-1 0 15,1 0-15,-1 0 47,1 0 16,-22 0-63,21 0 15,1 0 1,-1 0 31,65 0 187,22 0-234,42 0 16,44 21-16,21-21 16,-43 0-16,0 0 15,108 22-15,-172-1 16,86-21-16,-65 0 15,0 0-15,-65 0 16,1 0-16,-1 0 16,22 0 31,0 0-47,0 0 15,0 0-15,44 0 16,-44 0-16,43 0 15,0 0-15,0 0 16,22 0-16,-87 0 16,44 0-16,-44 0 15,44 0-15,-22 0 16,-43-21-16,21 21 16,22-22-16,-21 22 15,21 0-15,-21 0 16,21 0-16,21 0 15,44 0 1,64 0 0,-107 0-16,-1 0 15,44 0-15,-65 0 16,21 0-16,1 0 16,-44 22-16,44-22 15,0 21-15,-22-21 16,0 0-16,0 0 15,-22 0-15,22 0 16,-21 0-16,21 0 16,0 0-16,-21 0 15,21 0-15,-22 0 16,1 0-16,21 0 16,0 0-1,-22 0-15,-42 0 141,-22 0-126,-22 0-15,44 0 16,-44 0-16,-64 0 16,21 0-16,22 0 15,-43 0-15,-22 0 16,-42 0-16,42 0 16,22 0-16,43 0 15,0-21-15,21 21 16,65-22-16,-22 22 0,1 0 62,-1 0-30,1 0-17,-1 0 48,-42 0-48,21 0-15,-43 0 16,-22 22-16,22-22 16,-22 0-16,44 21 15,-44-21-15,22 22 16,0-1-16,64-21 15,-42 22-15,-1-1 16,22-21-16,-21 0 16,20 0-16,1 22 15,-64-22-15,42 22 16,44-22-16,-65 21 16,43-21-16,-22 0 15,-64 22-15,86-22 16,0 21-16,-43 1 15,21-22-15,0 0 16,44 0 0,21 21-1,0 1 48,21-22 93,66 0-156,-44 0 16,43-22-16,64-42 15,-42 42-15,-22 22 16,-21-21-16,21 21 16,-65 0-16,1 0 15,-1 0 95,65 0-95,1 0-15,-1 0 16,64 0-16,1 21 15,-22-21-15,22 22 16,-108-1-16,129 1 16,-150-22-16,42 0 15,1 21-15,-44-21 16,22 0-16,-21 0 16,-1 0-1,1 0-15,-1 0 31,23 22-31,-23-22 16,22 0-16,22 0 16,-22 0-16,0 0 0,21 0 15,-21 0-15,-21 0 16,-1 0 0,22 0-16,-21 0 15,0 0 32,-1 0-31,1 0-16,21 0 15,21 0 1,-42 0-16,21 0 16,-22 0-16,22 0 15,0 0-15,-21 0 16,21 0-16,-43-22 15,22 22-15,21 0 16,0 0 109,0 0-125,-22 0 16,1 0-16,-1 0 15,44 0-15,-22 0 16,-22 0-16,1 0 16,-1 0-16</inkml:trace>
</inkml:ink>
</file>

<file path=ppt/ink/ink7.xml><?xml version="1.0" encoding="utf-8"?>
<inkml:ink xmlns:inkml="http://www.w3.org/2003/InkML">
  <inkml:definitions>
    <inkml:context xml:id="ctx0">
      <inkml:inkSource xml:id="inkSrc0">
        <inkml:traceFormat>
          <inkml:channel name="X" type="integer" min="-1920" max="1920" units="cm"/>
          <inkml:channel name="Y" type="integer" max="1204" units="cm"/>
          <inkml:channel name="T" type="integer" max="2.14748E9" units="dev"/>
        </inkml:traceFormat>
        <inkml:channelProperties>
          <inkml:channelProperty channel="X" name="resolution" value="74.13127" units="1/cm"/>
          <inkml:channelProperty channel="Y" name="resolution" value="37.16049" units="1/cm"/>
          <inkml:channelProperty channel="T" name="resolution" value="1" units="1/dev"/>
        </inkml:channelProperties>
      </inkml:inkSource>
      <inkml:timestamp xml:id="ts0" timeString="2024-09-17T16:13:46.365"/>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72 0,'21'0'78,"1"0"0,-1 0-63,1 0 17,-1 0-17,1 0 1,-1 0-16,22 0 16,-21 0-16,42 0 15,22 0-15,1 0 16,-1 0-16,-43 0 15,43 0-15,-43 0 16,21 0-16,-20 0 16,20 0-16,-42 0 15,-1 0 79,1 0-94,64 0 16,0 0-16,21 0 15,-20 21-15,42-21 16,21 22-16,1-22 16,-22 21-16,-21-21 15,0 0-15,-44 0 0,-42 0 188,21 0-188,0 0 15,43 0-15,21 0 16,44 0-16,0 0 16,107 0-16,-86 43 15,22-43-15,-65 0 16,22 0-16,-65 0 15,0 0-15,-21 0 16,-1 0-16,-21 0 16,-21 0 109,21 0-125,0 0 15,21 0-15,1-21 16,0 21-16,21 0 16,-43 0-16,43 0 15,-43 0-15,0 0 16,0 0-16,0 0 15,0 0-15,-21 0 16,-1-22-16,1 22 16,21 0-16,0 0 15,-22 0-15,44 0 16,-1 0-16,-20 0 16,20 0-16,44 0 15,-22 0-15,-22 0 16,23 0-16,20 0 15,-21 0-15,0 0 16,22 0-16,-43 0 16,21 0-16,0 0 15,0 0-15,-22 0 16,1 0-16,0 0 16,-22 0-16,21 0 15,-21 0-15,0 0 16,0 0-16,22 0 15,-22 0-15,0 0 16,0 0-16,0 0 16,22 0-16,-22 0 15,43 0-15,-22 0 16,-20 0-16,20 0 16,22 0-16,0 0 15,-43 0-15,22 0 16,-1 0-16,-20 0 15,42 0-15,-22 0 16,1 0 0,-1-21-16,-21 21 15,22 0-15,0 0 16,-1 0-16,1 0 16,-1 0-16,-21 0 15,22 0-15,21 0 0,-21 0 16,-1 0-1,22 0-15,0 0 0,-21 0 16,21 0 0,0 0-16,22 0 0,-22 0 15,-22 0-15,23 0 16,20 0-16,-42 0 16,42 0-1,-20-22-15,-23 22 0,44 0 16,-44 0-16,44 0 15,-22 0 1,237 0 0,-259 0-16,23 0 15,-1-21-15,-22 21 16,22 0-16,-21 0 16,-22 0-16,22 0 15,21 0-15,-65 0 16,65 0-16,-21 0 15,-1 0-15,-42 0 16,43 0-16,-1 0 16,-21 0-16,43 0 15,22 21-15,86 22 16,-173-43-16,130 22 16,0-22-16,64 0 15,-65 21-15,-85-21 16,107 0-16,43 0 15,-42 0-15,128 0 16,-150 0 0,21-21-16,-86 21 15,-21 0-15,-1-22 16,-42 22 0,-1 0 77,1 0-77,64 0-16,0 0 16,22 0-16,1678 151 62,-1183-108-46,-517-43-16,-43 0 15,-21 0 95,21 0-63,-22 0-47,44 0 15,21 0 1,21 0-16,23 0 15,-1 0-15,0 0 16,0 0-16,43 0 16,-86-21-16,65-1 15,-43 22-15,85-43 16,-42 21-16,0 22 16,-87-21-16,1 21 0,-22 0 15,-22 0 16,23 0 94,-1 0-125,64 0 16,1 0 0,21 0-16,22 0 0,-44 21 15,44-21-15,-43 0 16,-22 0-16,0 0 16,-22 0-1,-42 0 1,-1 0 62,44 0-62,21 0-1,-21 0-15,107 0 16,-64 0-16,150 22 15,-107-22 1,128 0-16,-214 0 16,64 0-16,151 0 15,-216 0-15,109 0 16,-44 0-16,-65 0 16,44 0-16,-65 0 15,-21 0 1,21 0 93,0 0-109,21 0 16,-42 0-16,64 0 15,86 0-15,-86 0 16,22 0-16,-1 0 16,1 0-16,43-22 15,-1 1-15,1 21 16,0-22-16,-1 22 16,-85-21-16,64 21 15,151-22 1,-194 22-16,-64 0 15,21-21-15,-22 21 16,-21-22 15,22 22-15,21 0 0,-43-21-1,64 21-15,-21 0 16,1 0-16,20 0 15,-21 0-15,65 0 16,-22 0-16,-22 0 16,23 0-16,-66 0 15,65 0-15,-21 0 16,-22 0-16,21 21 16,-21-21-16,-21 0 0,-1 0 15,1 0-15,0 0 47,-1 0-31,1 0-16,21 22 15,0-22-15,0 0 16,21 0 0,1 21-16,-22-21 0,22 22 15,21-22-15,-22 0 16,-21 21-16,0-21 15,-21 0-15,-1 0 32,1 0 30,42 0-46,23 22-16,-23-22 15,-21 0-15,86 21 16,0-21-16,-64 22 16,64-22-16,22 21 15,-43-21-15,-1 0 16,1 22-16,21-22 16,-65 0-16,44 0 15,0 0 1,301 0-1,-345 0-15,1-22 16,-22 22-16,-43-21 16,21 21-16,1 0 187,0-22-171,42 22-1,1 0-15,21 0 16,-43 0-16,43 0 16,-22 0-16,44 0 15,-65 0-15,22 0 16,-1 0-16,-42 0 16,21 0-16,-22 0 15,1 0-15,-1 0 31,1 0 32,21 0-47,-21 0-16,42 0 15,-21 0-15,-21 0 16,42 0-16,-21 0 15,0 0-15,22 0 0,-22 0 16,0 0 0,-21 0-1,-1 0 1,-21-21 15,22 21-15,21 0 78,-22 0-94,44 0 0,-1 0 15,-42 0-15,42 0 16,-42 0-16,0 0 15,21 0 204,-22 0-203,22 0-16,22 0 15,-22 0-15,21 0 16,-21 0-16,-21 0 16</inkml:trace>
</inkml:ink>
</file>

<file path=ppt/ink/ink8.xml><?xml version="1.0" encoding="utf-8"?>
<inkml:ink xmlns:inkml="http://www.w3.org/2003/InkML">
  <inkml:definitions>
    <inkml:context xml:id="ctx0">
      <inkml:inkSource xml:id="inkSrc0">
        <inkml:traceFormat>
          <inkml:channel name="X" type="integer" min="-1920" max="1920" units="cm"/>
          <inkml:channel name="Y" type="integer" max="1204" units="cm"/>
          <inkml:channel name="T" type="integer" max="2.14748E9" units="dev"/>
        </inkml:traceFormat>
        <inkml:channelProperties>
          <inkml:channelProperty channel="X" name="resolution" value="74.13127" units="1/cm"/>
          <inkml:channelProperty channel="Y" name="resolution" value="37.16049" units="1/cm"/>
          <inkml:channelProperty channel="T" name="resolution" value="1" units="1/dev"/>
        </inkml:channelProperties>
      </inkml:inkSource>
      <inkml:timestamp xml:id="ts0" timeString="2024-09-17T16:13:58.109"/>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0 181 0,'22'0'32,"-22"-22"-17,21 22-15,-21-21 16,22-1-1,-1 22 48,1 0-16,-22-22-32,21 1 32,1 21-31,-1-22 31,1 22-47,-1-21 15,66 21-15,-23 0 16,-21 0-16,22 0 16,-1 0-16,-42 0 15,-22-22 1,21 22 46,1 0-30,43 0-17,-1 0-15,44 0 16,-1 0-16,44 22 16,-86-22-16,42 0 15,44 21-15,-87-21 16,23 0-16,-23 22 15,-42-22 1,-1 0 187,1 0-172,-1 0-31,44 0 16,-22 0-16,43 0 16,0 21-16,-21-21 15,21 22 1,-43-22-16,43 22 0,-22-1 16,23 1-1,-66-22 16,-21 21 32,65-21-47,-22 22-16,-22-22 15,130 21-15,-43 1 16,21-1-16,-86-21 15,43 22-15,65-22 16,-65 21-16,0 1 16,-43-22-16,21 0 15,1 21-15,-22-21 16,0 0-16,22 0 16,-22 22-1,0-22-15,21 0 16,-42 0-1,21 0-15,-22 0 16,22 0-16,1 0 16,-23 0-16,44 0 15,-22 0-15,0 0 16,21 0-16,-42 0 16,21 0-16,0 0 15,0 0 1,43 0-1,-64 0 1,-1 0-16,1 0 16,21 0-16,-22 0 15,44 0-15,-22 0 16,0 0-16,-22 0 16,22 0-16,44 0 15,-1 0-15,-43 0 16,43 0-16,-22 0 15,1 0-15,0 21 16,21-21-16,0 0 16,-65 0-16,22 0 15,43 0-15,-42 0 16,20 0-16,1 0 16,-22 0-16,21 0 15,22 22-15,0-22 16,-21 0-16,21 0 15,-21 0-15,-22 0 16,64 0-16,-42 0 16,0 0-16,21 0 15,-43 0-15,0 0 0,0 0 16,0 0-16,-22 0 16,1 0-16,-1 0 31,1 0-31,0 0 0,21 21 15,21-21-15,1 22 16,21-1-16,0-21 16,86 22-1,-64 0-15,21 21 0,0-43 16,-43 0-16,65 0 16,-22 43-16,0-43 15,-21 0 1,-22 0-16,0 0 0,0 21 15,-43-21-15,0 0 16,-21 0-16,-1 0 63,1 0-48,21 0 1,21 0-16,22 0 15,-21 0-15,21 0 16,22 0-16,-22 0 16,0 0-16,-21 0 15,-22 0-15,21 0 16,1 0-16,-1 0 16,-42 0-16,21 0 15,21 0-15,1 0 16,-22 0-16,43 0 15,-21 0-15,-1 0 16,1 0-16,21 0 16,22 0-16,-65 0 15,64 0-15,-21 0 16,22 0-16,-22 0 16,0 0-16,-21 0 15,21 0-15,-21 0 16,-1 0-16,44 0 15,-22 0-15,-22 0 16,-42 0-16,86 0 16,-44 0-16,-42 0 15,42 0-15,1 0 16,21 0 0,65 0-16,-87 0 15,1 0-15,-1 0 16,-21 0-16,22 0 15,-22 0-15,43-21 16,-43 21-16,0-22 16,22 22-16,-22 0 15,-22-21-15,22-1 16,0 22-16,-43-21 16,44 21-16,-1-22 15,-22 22-15,22-22 16,0 1-16,-21 21 15,42-43-15,-21 43 16,0-22-16,-21 1 16,-1 21-16,23-22 15,-23 22-15,22-21 16,-21 21-16,21-22 16,0 22-16,-22 0 15,22-21-15,-21 21 16,42 0-16,-21-22 0,-21 22 15,43 0 1,21-21-16,-43 21 16,-22 0-16,22 0 15,0 0-15,0 0 0,0 0 16,-21-22-16,-1 22 16,23 0-16,-23 0 15,22 0 1,-21-21-16,-1 21 0,44 0 15,-44 0-15,44 0 16,-1 0-16,-21 0 16,-21 0-16,21 0 15,0 0-15,22 0 16,-44 0-16,65 0 16,-43 21-16,0-21 15,22 22 1,0-22-16,-44 0 0,65 0 15,-21 0-15,-44 0 16,65 21-16,0-21 16,-64 0-16,0 0 15,-1 0 48,22 0 31,22 0-94,21 0 15,21 0-15,1 0 16,43 0-16,21 0 15,-21 0-15,-44 0 16,44 0-16,-43 22 16,107-22-16,-21 0 15,-130 0-15,130 0 16,-108 0-16,22 0 16,42 0-16,-42 0 15,-44 0 1,-42 0 15,21 0 110,0 0-141,65 21 15,42 22-15,1-21 16,-22-22-16,43 21 16,-107-21-16,129 22 15,-44-22-15,-42 0 16,64 0-16,-107 0 15,42 0-15,66 0 16,-130 0 0,-22 0-16,1 0 15,-1 0 17,1 0-1,21 0-16,0 0 1,0 0-16,43 0 16,0 0-16,-21 0 0,42 0 15,1 0-15,43 0 16,-22 21-16,-86-21 16,43 0-1,0 0-15,-43 0 0,22 0 16,-22 0-16,-22 0 15,1 0-15,-1 0 16,1 0 15,21 0-15,0 0-16,21 0 16,-20 0-16,-23 0 15,65 0-15,-21 0 16,-1 0-16,1 0 15,21-21-15,22 21 16,-44 0-16,-21 0 16,43 0-16,-43 0 15,0 0-15,22 0 16,0 0-16,-44 0 16,22 0-16,-21 0 15,-1 0-15,1-22 16,-1 22-1,1 0 1,-1 0 0,22 0-16,0-21 15,0 21-15,1 0 16,20 0-16,-21-22 16,43 22-16,-21-21 15,-1 21-15,-21 0 16,44 0-16,-1-22 15,-22 22-15,-21-21 16,0 21-16,0 0 16,-21 0-1,-1-22 1,1 1 15,0 21-15,-1 0-16,1-22 15,21 22-15,21-21 16,-42-1 0,64 1-16,-22 21 15,22-22-15,22 22 16,0-21-16,-22 21 16,-22 0-16,-21 0 15,22 0-15,-22-22 16,-21 22 15,-1 0 63,22 0-79,65 0-15,43 0 16,42 0-16,-85 0 16,-1 0-16,-20 0 15,-1 0-15,-65 0 16,1 0-16,-1 0 109,1 0-109,21 22 16,64-1 0,1 1-16,129 21 15,-129-43-15,42 21 0,1 1 16,-87-22-16,23 0 15,-23 0-15,-42 0 16,21 0 93,21 21-109,65 1 16,22-1-16,43 1 16,-43-1-16,21 22 15,-22-43-15,109 22 16,-109-1-16,-64-21 16,22 22-16,0-22 15,-87 21-15,1-21 16,-1 0 124,44 0-140,21 22 16,22 0-16,21-22 16,-86 0-16,129 21 15,-86-21-15,0 0 16,-64 0-16,21 0 16,-22 0 93,1 0-93,-1 0-16,22 0 15,0-21-15,-21 21 16,21 0-16,0-22 15,-21 22 1,-1 0-16,-21-22 63,22 22-48,42 0-15,-42 0 16,64 0-16,-22 0 15,-20 0-15,20 0 16,1 0-16,-44-21 16,44 21-16,-22 0 15,-22 0 1,1 0 0,-1 0 30,22 0-46,-21-22 16,43 1-16,-1 21 16,-21 0-16,0 0 0,22-22 15,-22 22-15,43 0 16,-21 0 0,-44 0-16,1-21 0,-1 21 46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8T13:10:46.0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1 277,'3929'0,"-3476"-37,-362 26,35-6,133-10,-218 26,276-19,-205 7,140 1,-55 1,-5 0,979 11,-817 23,-62-1,424-18,-379-6,2003 2,-2168-12,-23 1,192-4,280 5,-398 11,167 25,-169-6,26 5,-60-5,214 34,-258-35,-2 0,-71-8,105 2,74-13,-96-2,801 2,-735-11,-36 0,352-45,-184-2,-286 46,-1-4,0-2,-2-3,0-2,68-37,-124 56,0 1,0 1,-1-1,1 1,1 0,-1 0,0 1,0 0,1 0,-1 0,1 1,-1 0,0 0,1 0,-1 1,1 0,-1 1,0-1,0 1,0 0,0 1,0 0,0-1,-1 2,7 3,10 8,1-2,0 0,1-2,0-1,1 0,40 9,160 19,-129-25,259 15,4-29,-138-1,-122 1,112 2,-121 11,-57-7,47 2,1175-7,-581-1,-467-13,-129 6,186-27,-98 11,-12 8,88-13,93-14,-237 33,36-12,23-3,262 21,-221 6,-111-3,-27-1,101 9,-65 12,-58-11,53 6,237 38,-163-20,-116-27,69 1,11 0,-30 3,92 14,-124-12,96 3,68-11,-228-3,198 11,-24 0,279-10,-212-2,-90 12,-13 0,680-10,-395-2,588 1,-1005-1,1 1,-1-2,0 1,0-1,0-1,0 1,16-8,2-4,27-18,-18 9,10-10,-22 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DF8F51-6789-EB4A-8154-77CC3DB32F11}" type="datetimeFigureOut">
              <a:rPr lang="en-US" smtClean="0"/>
              <a:t>9/28/2024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FED7F3-BFCA-FB44-81BD-73817735275D}" type="slidenum">
              <a:rPr lang="en-US" smtClean="0"/>
              <a:t>‹#›</a:t>
            </a:fld>
            <a:endParaRPr lang="en-US"/>
          </a:p>
        </p:txBody>
      </p:sp>
    </p:spTree>
    <p:extLst>
      <p:ext uri="{BB962C8B-B14F-4D97-AF65-F5344CB8AC3E}">
        <p14:creationId xmlns:p14="http://schemas.microsoft.com/office/powerpoint/2010/main" val="394984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DA6B-6B24-1440-9F6B-763E947A1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9F60A5-A72E-3542-ADD6-7F7E469AA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14B0E4-6967-7440-A7FD-0035CC86AE0E}"/>
              </a:ext>
            </a:extLst>
          </p:cNvPr>
          <p:cNvSpPr>
            <a:spLocks noGrp="1"/>
          </p:cNvSpPr>
          <p:nvPr>
            <p:ph type="dt" sz="half" idx="10"/>
          </p:nvPr>
        </p:nvSpPr>
        <p:spPr/>
        <p:txBody>
          <a:bodyPr/>
          <a:lstStyle/>
          <a:p>
            <a:fld id="{069497FD-1A72-3341-BB9A-328B585295C6}" type="datetimeFigureOut">
              <a:rPr lang="en-US" smtClean="0"/>
              <a:t>9/28/2024</a:t>
            </a:fld>
            <a:endParaRPr lang="en-US"/>
          </a:p>
        </p:txBody>
      </p:sp>
      <p:sp>
        <p:nvSpPr>
          <p:cNvPr id="5" name="Footer Placeholder 4">
            <a:extLst>
              <a:ext uri="{FF2B5EF4-FFF2-40B4-BE49-F238E27FC236}">
                <a16:creationId xmlns:a16="http://schemas.microsoft.com/office/drawing/2014/main" id="{8691F431-B065-604B-AC4F-0C8985D14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00D54-8E7D-1443-BF08-155E89BAA50A}"/>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65494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F308-86A2-7A4E-9F95-5922845684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E52193-C149-144F-AC5F-426CB59930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2C6F9-519B-384F-AD09-8BDCFFD8FFA2}"/>
              </a:ext>
            </a:extLst>
          </p:cNvPr>
          <p:cNvSpPr>
            <a:spLocks noGrp="1"/>
          </p:cNvSpPr>
          <p:nvPr>
            <p:ph type="dt" sz="half" idx="10"/>
          </p:nvPr>
        </p:nvSpPr>
        <p:spPr/>
        <p:txBody>
          <a:bodyPr/>
          <a:lstStyle/>
          <a:p>
            <a:fld id="{069497FD-1A72-3341-BB9A-328B585295C6}" type="datetimeFigureOut">
              <a:rPr lang="en-US" smtClean="0"/>
              <a:t>9/28/2024</a:t>
            </a:fld>
            <a:endParaRPr lang="en-US"/>
          </a:p>
        </p:txBody>
      </p:sp>
      <p:sp>
        <p:nvSpPr>
          <p:cNvPr id="5" name="Footer Placeholder 4">
            <a:extLst>
              <a:ext uri="{FF2B5EF4-FFF2-40B4-BE49-F238E27FC236}">
                <a16:creationId xmlns:a16="http://schemas.microsoft.com/office/drawing/2014/main" id="{693FDEC6-3904-A741-BF9E-BCE37BBC6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D6FF3-EC28-1246-9834-9FA42C6D6F53}"/>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01984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BB596-3D0B-874A-8379-CDFB94A56A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AFB219-BC78-174A-B43E-4AD615964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A0EEB-2516-3046-A093-3F0A1218F23D}"/>
              </a:ext>
            </a:extLst>
          </p:cNvPr>
          <p:cNvSpPr>
            <a:spLocks noGrp="1"/>
          </p:cNvSpPr>
          <p:nvPr>
            <p:ph type="dt" sz="half" idx="10"/>
          </p:nvPr>
        </p:nvSpPr>
        <p:spPr/>
        <p:txBody>
          <a:bodyPr/>
          <a:lstStyle/>
          <a:p>
            <a:fld id="{069497FD-1A72-3341-BB9A-328B585295C6}" type="datetimeFigureOut">
              <a:rPr lang="en-US" smtClean="0"/>
              <a:t>9/28/2024</a:t>
            </a:fld>
            <a:endParaRPr lang="en-US"/>
          </a:p>
        </p:txBody>
      </p:sp>
      <p:sp>
        <p:nvSpPr>
          <p:cNvPr id="5" name="Footer Placeholder 4">
            <a:extLst>
              <a:ext uri="{FF2B5EF4-FFF2-40B4-BE49-F238E27FC236}">
                <a16:creationId xmlns:a16="http://schemas.microsoft.com/office/drawing/2014/main" id="{61183887-4528-3843-AE50-A72862F74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4631C-2A79-2344-AC13-F16C1531C0EE}"/>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69071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B353-7D64-744F-BC2C-A027A5329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C8DC8-9290-6544-92F4-EC0FC4E1D0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7470B-8313-C445-8F03-1C854826D097}"/>
              </a:ext>
            </a:extLst>
          </p:cNvPr>
          <p:cNvSpPr>
            <a:spLocks noGrp="1"/>
          </p:cNvSpPr>
          <p:nvPr>
            <p:ph type="dt" sz="half" idx="10"/>
          </p:nvPr>
        </p:nvSpPr>
        <p:spPr/>
        <p:txBody>
          <a:bodyPr/>
          <a:lstStyle/>
          <a:p>
            <a:fld id="{069497FD-1A72-3341-BB9A-328B585295C6}" type="datetimeFigureOut">
              <a:rPr lang="en-US" smtClean="0"/>
              <a:t>9/28/2024</a:t>
            </a:fld>
            <a:endParaRPr lang="en-US"/>
          </a:p>
        </p:txBody>
      </p:sp>
      <p:sp>
        <p:nvSpPr>
          <p:cNvPr id="5" name="Footer Placeholder 4">
            <a:extLst>
              <a:ext uri="{FF2B5EF4-FFF2-40B4-BE49-F238E27FC236}">
                <a16:creationId xmlns:a16="http://schemas.microsoft.com/office/drawing/2014/main" id="{B41519AA-3BD0-BA45-AE8B-6CEF57FE4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222BC-1F7A-B642-B5ED-DF65187E11A8}"/>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16402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665C-1229-2F4C-AEB4-EC5A89019B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4E5A0A-AAE2-834F-9AD8-CCCF0539B3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C7283-F9A4-0A4B-BF4E-AC4636DA6F9F}"/>
              </a:ext>
            </a:extLst>
          </p:cNvPr>
          <p:cNvSpPr>
            <a:spLocks noGrp="1"/>
          </p:cNvSpPr>
          <p:nvPr>
            <p:ph type="dt" sz="half" idx="10"/>
          </p:nvPr>
        </p:nvSpPr>
        <p:spPr/>
        <p:txBody>
          <a:bodyPr/>
          <a:lstStyle/>
          <a:p>
            <a:fld id="{069497FD-1A72-3341-BB9A-328B585295C6}" type="datetimeFigureOut">
              <a:rPr lang="en-US" smtClean="0"/>
              <a:t>9/28/2024</a:t>
            </a:fld>
            <a:endParaRPr lang="en-US"/>
          </a:p>
        </p:txBody>
      </p:sp>
      <p:sp>
        <p:nvSpPr>
          <p:cNvPr id="5" name="Footer Placeholder 4">
            <a:extLst>
              <a:ext uri="{FF2B5EF4-FFF2-40B4-BE49-F238E27FC236}">
                <a16:creationId xmlns:a16="http://schemas.microsoft.com/office/drawing/2014/main" id="{81E7FD95-3B80-054B-8406-A68F4C724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25D62-88FD-A44A-87E6-A29694D4CAA5}"/>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271159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D4CD-393C-1448-9DEC-FA10C0021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E26411-3A5D-0B4B-B207-7E2112EE54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FD92DC-45F0-1644-A241-22DD68264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20D71A-2A22-D842-A225-13C02C20E04A}"/>
              </a:ext>
            </a:extLst>
          </p:cNvPr>
          <p:cNvSpPr>
            <a:spLocks noGrp="1"/>
          </p:cNvSpPr>
          <p:nvPr>
            <p:ph type="dt" sz="half" idx="10"/>
          </p:nvPr>
        </p:nvSpPr>
        <p:spPr/>
        <p:txBody>
          <a:bodyPr/>
          <a:lstStyle/>
          <a:p>
            <a:fld id="{069497FD-1A72-3341-BB9A-328B585295C6}" type="datetimeFigureOut">
              <a:rPr lang="en-US" smtClean="0"/>
              <a:t>9/28/2024</a:t>
            </a:fld>
            <a:endParaRPr lang="en-US"/>
          </a:p>
        </p:txBody>
      </p:sp>
      <p:sp>
        <p:nvSpPr>
          <p:cNvPr id="6" name="Footer Placeholder 5">
            <a:extLst>
              <a:ext uri="{FF2B5EF4-FFF2-40B4-BE49-F238E27FC236}">
                <a16:creationId xmlns:a16="http://schemas.microsoft.com/office/drawing/2014/main" id="{51BD865B-476F-874B-B901-7DB413153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21116-EE9F-3A40-B6A4-68FFE82E0507}"/>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73578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B7EC-A46A-014F-989D-F189E953C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423E8-FB2D-E14B-9028-B3CD64516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0C1576-66FD-064E-A238-E8A92F2B8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7426CF-89B1-A442-BFF1-65D4EF0A6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E888F-DC4C-A14B-AAFC-CC737F4D15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DBCB84-5FA8-DA4E-B225-13B2FE7934F5}"/>
              </a:ext>
            </a:extLst>
          </p:cNvPr>
          <p:cNvSpPr>
            <a:spLocks noGrp="1"/>
          </p:cNvSpPr>
          <p:nvPr>
            <p:ph type="dt" sz="half" idx="10"/>
          </p:nvPr>
        </p:nvSpPr>
        <p:spPr/>
        <p:txBody>
          <a:bodyPr/>
          <a:lstStyle/>
          <a:p>
            <a:fld id="{069497FD-1A72-3341-BB9A-328B585295C6}" type="datetimeFigureOut">
              <a:rPr lang="en-US" smtClean="0"/>
              <a:t>9/28/2024</a:t>
            </a:fld>
            <a:endParaRPr lang="en-US"/>
          </a:p>
        </p:txBody>
      </p:sp>
      <p:sp>
        <p:nvSpPr>
          <p:cNvPr id="8" name="Footer Placeholder 7">
            <a:extLst>
              <a:ext uri="{FF2B5EF4-FFF2-40B4-BE49-F238E27FC236}">
                <a16:creationId xmlns:a16="http://schemas.microsoft.com/office/drawing/2014/main" id="{71EF32DE-E9CA-EC48-9713-D6B6D01712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C43CA-7D61-F744-B50A-AF5DCB0FBB99}"/>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207847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3F1D-30A6-4549-818E-528A7B9F76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EDE18A-1FA8-1D4E-BC50-EAF7935E41D0}"/>
              </a:ext>
            </a:extLst>
          </p:cNvPr>
          <p:cNvSpPr>
            <a:spLocks noGrp="1"/>
          </p:cNvSpPr>
          <p:nvPr>
            <p:ph type="dt" sz="half" idx="10"/>
          </p:nvPr>
        </p:nvSpPr>
        <p:spPr/>
        <p:txBody>
          <a:bodyPr/>
          <a:lstStyle/>
          <a:p>
            <a:fld id="{069497FD-1A72-3341-BB9A-328B585295C6}" type="datetimeFigureOut">
              <a:rPr lang="en-US" smtClean="0"/>
              <a:t>9/28/2024</a:t>
            </a:fld>
            <a:endParaRPr lang="en-US"/>
          </a:p>
        </p:txBody>
      </p:sp>
      <p:sp>
        <p:nvSpPr>
          <p:cNvPr id="4" name="Footer Placeholder 3">
            <a:extLst>
              <a:ext uri="{FF2B5EF4-FFF2-40B4-BE49-F238E27FC236}">
                <a16:creationId xmlns:a16="http://schemas.microsoft.com/office/drawing/2014/main" id="{0FD813D5-ABB3-2C4F-A371-06F397EB6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BDF6E-B22F-E343-B956-44B6EF412F27}"/>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379305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84A8A-3672-394A-9952-CEB92E20F5FC}"/>
              </a:ext>
            </a:extLst>
          </p:cNvPr>
          <p:cNvSpPr>
            <a:spLocks noGrp="1"/>
          </p:cNvSpPr>
          <p:nvPr>
            <p:ph type="dt" sz="half" idx="10"/>
          </p:nvPr>
        </p:nvSpPr>
        <p:spPr/>
        <p:txBody>
          <a:bodyPr/>
          <a:lstStyle/>
          <a:p>
            <a:fld id="{069497FD-1A72-3341-BB9A-328B585295C6}" type="datetimeFigureOut">
              <a:rPr lang="en-US" smtClean="0"/>
              <a:t>9/28/2024</a:t>
            </a:fld>
            <a:endParaRPr lang="en-US"/>
          </a:p>
        </p:txBody>
      </p:sp>
      <p:sp>
        <p:nvSpPr>
          <p:cNvPr id="3" name="Footer Placeholder 2">
            <a:extLst>
              <a:ext uri="{FF2B5EF4-FFF2-40B4-BE49-F238E27FC236}">
                <a16:creationId xmlns:a16="http://schemas.microsoft.com/office/drawing/2014/main" id="{42BBDFF2-2A4F-F549-8B08-1FB021017A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7ABE4E-46CC-9446-9DAF-39D0D8B6FC10}"/>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94491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6C0C-433E-174F-A965-0860FD3D1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138380-0504-2945-AC51-9B0DC390D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F4662-303A-5748-A39C-00B000FE2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E8A6D-FEBD-E048-8917-93F6604B46BC}"/>
              </a:ext>
            </a:extLst>
          </p:cNvPr>
          <p:cNvSpPr>
            <a:spLocks noGrp="1"/>
          </p:cNvSpPr>
          <p:nvPr>
            <p:ph type="dt" sz="half" idx="10"/>
          </p:nvPr>
        </p:nvSpPr>
        <p:spPr/>
        <p:txBody>
          <a:bodyPr/>
          <a:lstStyle/>
          <a:p>
            <a:fld id="{069497FD-1A72-3341-BB9A-328B585295C6}" type="datetimeFigureOut">
              <a:rPr lang="en-US" smtClean="0"/>
              <a:t>9/28/2024</a:t>
            </a:fld>
            <a:endParaRPr lang="en-US"/>
          </a:p>
        </p:txBody>
      </p:sp>
      <p:sp>
        <p:nvSpPr>
          <p:cNvPr id="6" name="Footer Placeholder 5">
            <a:extLst>
              <a:ext uri="{FF2B5EF4-FFF2-40B4-BE49-F238E27FC236}">
                <a16:creationId xmlns:a16="http://schemas.microsoft.com/office/drawing/2014/main" id="{E7C41C03-71D5-5F4C-A7EC-03A89E5D7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2980A-B726-A049-A53D-72F8F4ABD4CD}"/>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23946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A657-CDBC-2247-97C8-5B948725C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D3A0F-0511-A247-AB35-87ED0E11C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686669-30DC-B44B-84CB-831D5DEAE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131FE-5902-DE4B-8F2C-3AFC6CBB0D1F}"/>
              </a:ext>
            </a:extLst>
          </p:cNvPr>
          <p:cNvSpPr>
            <a:spLocks noGrp="1"/>
          </p:cNvSpPr>
          <p:nvPr>
            <p:ph type="dt" sz="half" idx="10"/>
          </p:nvPr>
        </p:nvSpPr>
        <p:spPr/>
        <p:txBody>
          <a:bodyPr/>
          <a:lstStyle/>
          <a:p>
            <a:fld id="{069497FD-1A72-3341-BB9A-328B585295C6}" type="datetimeFigureOut">
              <a:rPr lang="en-US" smtClean="0"/>
              <a:t>9/28/2024</a:t>
            </a:fld>
            <a:endParaRPr lang="en-US"/>
          </a:p>
        </p:txBody>
      </p:sp>
      <p:sp>
        <p:nvSpPr>
          <p:cNvPr id="6" name="Footer Placeholder 5">
            <a:extLst>
              <a:ext uri="{FF2B5EF4-FFF2-40B4-BE49-F238E27FC236}">
                <a16:creationId xmlns:a16="http://schemas.microsoft.com/office/drawing/2014/main" id="{36DC83EF-B01E-6A44-A130-0694083F6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78633-B411-EB4F-A8AB-A52F50CBF960}"/>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86358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48C73-E69C-594D-AB01-7BCE5FD4F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E98214-8E19-9A43-BFEC-9281B250B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4D7F0-A786-D449-BDB3-F99432703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497FD-1A72-3341-BB9A-328B585295C6}" type="datetimeFigureOut">
              <a:rPr lang="en-US" smtClean="0"/>
              <a:t>9/28/2024</a:t>
            </a:fld>
            <a:endParaRPr lang="en-US"/>
          </a:p>
        </p:txBody>
      </p:sp>
      <p:sp>
        <p:nvSpPr>
          <p:cNvPr id="5" name="Footer Placeholder 4">
            <a:extLst>
              <a:ext uri="{FF2B5EF4-FFF2-40B4-BE49-F238E27FC236}">
                <a16:creationId xmlns:a16="http://schemas.microsoft.com/office/drawing/2014/main" id="{D61D1CD9-A27E-AF41-AD9E-8FFC6BC11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E679E7-1C09-0A4B-949F-799333D2A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DB98C-C7AC-3F42-A143-E7816B0E2A60}" type="slidenum">
              <a:rPr lang="en-US" smtClean="0"/>
              <a:t>‹#›</a:t>
            </a:fld>
            <a:endParaRPr lang="en-US"/>
          </a:p>
        </p:txBody>
      </p:sp>
    </p:spTree>
    <p:extLst>
      <p:ext uri="{BB962C8B-B14F-4D97-AF65-F5344CB8AC3E}">
        <p14:creationId xmlns:p14="http://schemas.microsoft.com/office/powerpoint/2010/main" val="67547752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atalog.elcamino.edu/preview_program.php?catoid=11&amp;poid=2592&amp;returnto=61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atalog.elcamino.edu/preview_program.php?catoid=11&amp;poid=2592&amp;returnto=61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png"/><Relationship Id="rId7"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emf"/></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ustomXml" Target="../ink/ink6.xml"/><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customXml" Target="../ink/ink8.xml"/></Relationships>
</file>

<file path=ppt/slides/_rels/slide6.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17097F-EA46-F54E-AC8A-D03EAFABAB06}"/>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4000" dirty="0">
                <a:solidFill>
                  <a:srgbClr val="FFFFFF"/>
                </a:solidFill>
              </a:rPr>
              <a:t>Sociology Department Meeting</a:t>
            </a:r>
            <a:endParaRPr lang="en-US" sz="4000" kern="1200" dirty="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0165C7E6-52E9-7743-A475-45EEF0B8C31E}"/>
              </a:ext>
            </a:extLst>
          </p:cNvPr>
          <p:cNvSpPr>
            <a:spLocks noGrp="1"/>
          </p:cNvSpPr>
          <p:nvPr>
            <p:ph idx="1"/>
          </p:nvPr>
        </p:nvSpPr>
        <p:spPr>
          <a:xfrm>
            <a:off x="8115296" y="5633765"/>
            <a:ext cx="4076698" cy="873612"/>
          </a:xfrm>
        </p:spPr>
        <p:txBody>
          <a:bodyPr vert="horz" lIns="91440" tIns="45720" rIns="91440" bIns="45720" rtlCol="0" anchor="ctr">
            <a:normAutofit/>
          </a:bodyPr>
          <a:lstStyle/>
          <a:p>
            <a:pPr marL="0" indent="0">
              <a:buNone/>
            </a:pPr>
            <a:r>
              <a:rPr lang="en-US" sz="2400" kern="1200" dirty="0">
                <a:solidFill>
                  <a:srgbClr val="FFFFFF"/>
                </a:solidFill>
                <a:latin typeface="+mn-lt"/>
                <a:ea typeface="+mn-ea"/>
                <a:cs typeface="+mn-cs"/>
              </a:rPr>
              <a:t>Tuesday, </a:t>
            </a:r>
            <a:r>
              <a:rPr lang="en-US" sz="2400" dirty="0">
                <a:solidFill>
                  <a:srgbClr val="FFFFFF"/>
                </a:solidFill>
              </a:rPr>
              <a:t>September 17</a:t>
            </a:r>
            <a:r>
              <a:rPr lang="en-US" sz="2400" kern="1200" dirty="0">
                <a:solidFill>
                  <a:srgbClr val="FFFFFF"/>
                </a:solidFill>
                <a:latin typeface="+mn-lt"/>
                <a:ea typeface="+mn-ea"/>
                <a:cs typeface="+mn-cs"/>
              </a:rPr>
              <a:t>, 2024</a:t>
            </a:r>
          </a:p>
        </p:txBody>
      </p:sp>
      <p:pic>
        <p:nvPicPr>
          <p:cNvPr id="3" name="Picture 2" descr="Sociology homepage">
            <a:extLst>
              <a:ext uri="{FF2B5EF4-FFF2-40B4-BE49-F238E27FC236}">
                <a16:creationId xmlns:a16="http://schemas.microsoft.com/office/drawing/2014/main" id="{8F7798C1-C8EE-BD9E-05CC-8E7E3BD68A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83" t="42" r="3833"/>
          <a:stretch/>
        </p:blipFill>
        <p:spPr bwMode="auto">
          <a:xfrm>
            <a:off x="-1" y="-1"/>
            <a:ext cx="12191995" cy="528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1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71CAED-0284-3996-2D14-977358AC2986}"/>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42FDC0E-2AAC-799C-1FCD-FD02459B5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EEF0EF0-3C4A-BCED-D1CE-09293D3D8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437F82-C5F6-9249-FB47-71625CA8B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1DFBBFE-1F95-F3C7-A9EF-9D13EAE31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2C2FE9-0EFB-2E15-A761-9A8148BC8011}"/>
              </a:ext>
            </a:extLst>
          </p:cNvPr>
          <p:cNvSpPr>
            <a:spLocks noGrp="1"/>
          </p:cNvSpPr>
          <p:nvPr>
            <p:ph type="title"/>
          </p:nvPr>
        </p:nvSpPr>
        <p:spPr>
          <a:xfrm>
            <a:off x="457197" y="305220"/>
            <a:ext cx="8606591" cy="877729"/>
          </a:xfrm>
        </p:spPr>
        <p:txBody>
          <a:bodyPr anchor="ctr">
            <a:normAutofit/>
          </a:bodyPr>
          <a:lstStyle/>
          <a:p>
            <a:r>
              <a:rPr lang="en-US" sz="4000" dirty="0">
                <a:solidFill>
                  <a:srgbClr val="FFFFFF"/>
                </a:solidFill>
              </a:rPr>
              <a:t>Faculty Evaluations</a:t>
            </a:r>
          </a:p>
        </p:txBody>
      </p:sp>
      <p:sp>
        <p:nvSpPr>
          <p:cNvPr id="5" name="Content Placeholder 4">
            <a:extLst>
              <a:ext uri="{FF2B5EF4-FFF2-40B4-BE49-F238E27FC236}">
                <a16:creationId xmlns:a16="http://schemas.microsoft.com/office/drawing/2014/main" id="{7A1409FF-BF20-98C9-B2ED-66D9E244584F}"/>
              </a:ext>
            </a:extLst>
          </p:cNvPr>
          <p:cNvSpPr>
            <a:spLocks noGrp="1"/>
          </p:cNvSpPr>
          <p:nvPr>
            <p:ph idx="1"/>
          </p:nvPr>
        </p:nvSpPr>
        <p:spPr/>
        <p:txBody>
          <a:bodyPr/>
          <a:lstStyle/>
          <a:p>
            <a:pPr marL="0" indent="0">
              <a:lnSpc>
                <a:spcPct val="200000"/>
              </a:lnSpc>
              <a:buNone/>
            </a:pPr>
            <a:r>
              <a:rPr lang="en-US" dirty="0"/>
              <a:t>Everyone who is being evaluated or is evaluating should have received and email from Cecelia.  Let Cecelia and I know if you get an email from </a:t>
            </a:r>
            <a:r>
              <a:rPr lang="en-US" dirty="0" err="1"/>
              <a:t>Trakstar</a:t>
            </a:r>
            <a:r>
              <a:rPr lang="en-US" dirty="0"/>
              <a:t> that is incorrect.</a:t>
            </a:r>
          </a:p>
        </p:txBody>
      </p:sp>
    </p:spTree>
    <p:extLst>
      <p:ext uri="{BB962C8B-B14F-4D97-AF65-F5344CB8AC3E}">
        <p14:creationId xmlns:p14="http://schemas.microsoft.com/office/powerpoint/2010/main" val="2581150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22AA43-35D4-2FAE-2A71-DBA3AD6ED095}"/>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220AE51-EA14-4CFC-1333-F69957C4B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4CCBA1-2034-01EA-01D1-57E5A9D5C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8DB671-D481-6826-A924-63B967FC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21CE980-D429-1013-E28B-27A3A519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02DA04-0B47-DC9F-8684-CC2AFB6EF305}"/>
              </a:ext>
            </a:extLst>
          </p:cNvPr>
          <p:cNvSpPr>
            <a:spLocks noGrp="1"/>
          </p:cNvSpPr>
          <p:nvPr>
            <p:ph type="title"/>
          </p:nvPr>
        </p:nvSpPr>
        <p:spPr>
          <a:xfrm>
            <a:off x="457198" y="305220"/>
            <a:ext cx="10283782" cy="877729"/>
          </a:xfrm>
        </p:spPr>
        <p:txBody>
          <a:bodyPr anchor="ctr">
            <a:normAutofit/>
          </a:bodyPr>
          <a:lstStyle/>
          <a:p>
            <a:r>
              <a:rPr lang="en-US" sz="4000" dirty="0">
                <a:solidFill>
                  <a:srgbClr val="FFFFFF"/>
                </a:solidFill>
              </a:rPr>
              <a:t>Updating the </a:t>
            </a:r>
            <a:r>
              <a:rPr lang="en-US" sz="4000" dirty="0">
                <a:solidFill>
                  <a:srgbClr val="FFFF00"/>
                </a:solidFill>
                <a:hlinkClick r:id="rId2">
                  <a:extLst>
                    <a:ext uri="{A12FA001-AC4F-418D-AE19-62706E023703}">
                      <ahyp:hlinkClr xmlns:ahyp="http://schemas.microsoft.com/office/drawing/2018/hyperlinkcolor" val="tx"/>
                    </a:ext>
                  </a:extLst>
                </a:hlinkClick>
              </a:rPr>
              <a:t>Sociology AAT Pathway</a:t>
            </a:r>
            <a:endParaRPr lang="en-US" sz="4000" dirty="0">
              <a:solidFill>
                <a:srgbClr val="FFFF00"/>
              </a:solidFill>
            </a:endParaRPr>
          </a:p>
        </p:txBody>
      </p:sp>
      <p:sp>
        <p:nvSpPr>
          <p:cNvPr id="19" name="TextBox 18">
            <a:extLst>
              <a:ext uri="{FF2B5EF4-FFF2-40B4-BE49-F238E27FC236}">
                <a16:creationId xmlns:a16="http://schemas.microsoft.com/office/drawing/2014/main" id="{0F0E3D38-2E89-4C6C-84B7-3A0A362585DF}"/>
              </a:ext>
            </a:extLst>
          </p:cNvPr>
          <p:cNvSpPr txBox="1"/>
          <p:nvPr/>
        </p:nvSpPr>
        <p:spPr>
          <a:xfrm>
            <a:off x="218831" y="1675225"/>
            <a:ext cx="3493477" cy="5509200"/>
          </a:xfrm>
          <a:prstGeom prst="rect">
            <a:avLst/>
          </a:prstGeom>
          <a:noFill/>
        </p:spPr>
        <p:txBody>
          <a:bodyPr wrap="square" rtlCol="0">
            <a:spAutoFit/>
          </a:bodyPr>
          <a:lstStyle/>
          <a:p>
            <a:r>
              <a:rPr lang="en-US" sz="1600" b="1" dirty="0">
                <a:solidFill>
                  <a:srgbClr val="FF0000"/>
                </a:solidFill>
              </a:rPr>
              <a:t>Due Date:  October 18</a:t>
            </a:r>
          </a:p>
          <a:p>
            <a:endParaRPr lang="en-US" sz="1600" b="1" dirty="0">
              <a:solidFill>
                <a:srgbClr val="FF0000"/>
              </a:solidFill>
            </a:endParaRPr>
          </a:p>
          <a:p>
            <a:r>
              <a:rPr lang="en-US" sz="1600" b="1" dirty="0">
                <a:solidFill>
                  <a:srgbClr val="FF0000"/>
                </a:solidFill>
              </a:rPr>
              <a:t>Please: </a:t>
            </a:r>
          </a:p>
          <a:p>
            <a:endParaRPr lang="en-US" sz="1600" b="1" dirty="0">
              <a:solidFill>
                <a:srgbClr val="FF0000"/>
              </a:solidFill>
            </a:endParaRPr>
          </a:p>
          <a:p>
            <a:pPr marL="342900" indent="-342900">
              <a:buAutoNum type="arabicPeriod"/>
            </a:pPr>
            <a:r>
              <a:rPr lang="en-US" sz="1600" b="1" dirty="0">
                <a:solidFill>
                  <a:srgbClr val="FF0000"/>
                </a:solidFill>
              </a:rPr>
              <a:t>Review your degree and see if any changes are needed.</a:t>
            </a:r>
          </a:p>
          <a:p>
            <a:endParaRPr lang="en-US" sz="1600" b="1" dirty="0">
              <a:solidFill>
                <a:srgbClr val="FF0000"/>
              </a:solidFill>
            </a:endParaRPr>
          </a:p>
          <a:p>
            <a:pPr marL="342900" indent="-342900">
              <a:buAutoNum type="arabicPeriod" startAt="2"/>
            </a:pPr>
            <a:r>
              <a:rPr lang="en-US" sz="1600" b="1" dirty="0">
                <a:solidFill>
                  <a:srgbClr val="FF0000"/>
                </a:solidFill>
              </a:rPr>
              <a:t>Review the order of courses and indicate any changes (please keep transfer-level Math and English in the first year).</a:t>
            </a:r>
          </a:p>
          <a:p>
            <a:pPr marL="342900" indent="-342900">
              <a:buAutoNum type="arabicPeriod" startAt="2"/>
            </a:pPr>
            <a:endParaRPr lang="en-US" sz="1600" b="1" dirty="0">
              <a:solidFill>
                <a:srgbClr val="FF0000"/>
              </a:solidFill>
            </a:endParaRPr>
          </a:p>
          <a:p>
            <a:pPr marL="342900" indent="-342900">
              <a:buAutoNum type="arabicPeriod" startAt="2"/>
            </a:pPr>
            <a:r>
              <a:rPr lang="en-US" sz="1600" b="1" dirty="0">
                <a:solidFill>
                  <a:srgbClr val="FF0000"/>
                </a:solidFill>
              </a:rPr>
              <a:t>Narrow down the choices for all the green and yellow boxes to 3-4 choices. </a:t>
            </a:r>
          </a:p>
          <a:p>
            <a:pPr marL="342900" indent="-342900">
              <a:buAutoNum type="arabicPeriod" startAt="2"/>
            </a:pPr>
            <a:endParaRPr lang="en-US" sz="1600" b="1" dirty="0">
              <a:solidFill>
                <a:srgbClr val="FF0000"/>
              </a:solidFill>
            </a:endParaRPr>
          </a:p>
          <a:p>
            <a:pPr marL="342900" indent="-342900">
              <a:buAutoNum type="arabicPeriod" startAt="2"/>
            </a:pPr>
            <a:r>
              <a:rPr lang="en-US" sz="1600" b="1" dirty="0">
                <a:solidFill>
                  <a:srgbClr val="FF0000"/>
                </a:solidFill>
              </a:rPr>
              <a:t>Review the course information provided by the Dean to inform your decisions.</a:t>
            </a:r>
          </a:p>
          <a:p>
            <a:pPr marL="342900" indent="-342900">
              <a:buAutoNum type="arabicPeriod" startAt="2"/>
            </a:pPr>
            <a:endParaRPr lang="en-US" sz="1600" dirty="0"/>
          </a:p>
          <a:p>
            <a:endParaRPr lang="en-US" sz="1600" dirty="0"/>
          </a:p>
          <a:p>
            <a:r>
              <a:rPr lang="en-US" sz="1600" dirty="0"/>
              <a:t> </a:t>
            </a:r>
          </a:p>
        </p:txBody>
      </p:sp>
      <p:pic>
        <p:nvPicPr>
          <p:cNvPr id="3" name="Picture 2">
            <a:extLst>
              <a:ext uri="{FF2B5EF4-FFF2-40B4-BE49-F238E27FC236}">
                <a16:creationId xmlns:a16="http://schemas.microsoft.com/office/drawing/2014/main" id="{DC7F347A-F94A-75DA-8B55-C12B2A012D49}"/>
              </a:ext>
            </a:extLst>
          </p:cNvPr>
          <p:cNvPicPr>
            <a:picLocks noChangeAspect="1"/>
          </p:cNvPicPr>
          <p:nvPr/>
        </p:nvPicPr>
        <p:blipFill>
          <a:blip r:embed="rId3"/>
          <a:srcRect b="44107"/>
          <a:stretch/>
        </p:blipFill>
        <p:spPr>
          <a:xfrm>
            <a:off x="3840986" y="1881175"/>
            <a:ext cx="4075235" cy="4671605"/>
          </a:xfrm>
          <a:prstGeom prst="rect">
            <a:avLst/>
          </a:prstGeom>
        </p:spPr>
      </p:pic>
      <p:pic>
        <p:nvPicPr>
          <p:cNvPr id="4" name="Picture 3">
            <a:extLst>
              <a:ext uri="{FF2B5EF4-FFF2-40B4-BE49-F238E27FC236}">
                <a16:creationId xmlns:a16="http://schemas.microsoft.com/office/drawing/2014/main" id="{B7620948-C12C-E3BA-5D7D-235E1A86C6CF}"/>
              </a:ext>
            </a:extLst>
          </p:cNvPr>
          <p:cNvPicPr>
            <a:picLocks noChangeAspect="1"/>
          </p:cNvPicPr>
          <p:nvPr/>
        </p:nvPicPr>
        <p:blipFill>
          <a:blip r:embed="rId3"/>
          <a:srcRect t="55197"/>
          <a:stretch/>
        </p:blipFill>
        <p:spPr>
          <a:xfrm>
            <a:off x="8048195" y="1881175"/>
            <a:ext cx="4078529" cy="3747679"/>
          </a:xfrm>
          <a:prstGeom prst="rect">
            <a:avLst/>
          </a:prstGeom>
        </p:spPr>
      </p:pic>
    </p:spTree>
    <p:extLst>
      <p:ext uri="{BB962C8B-B14F-4D97-AF65-F5344CB8AC3E}">
        <p14:creationId xmlns:p14="http://schemas.microsoft.com/office/powerpoint/2010/main" val="97556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22AA43-35D4-2FAE-2A71-DBA3AD6ED095}"/>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220AE51-EA14-4CFC-1333-F69957C4B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4CCBA1-2034-01EA-01D1-57E5A9D5C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8DB671-D481-6826-A924-63B967FC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21CE980-D429-1013-E28B-27A3A519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02DA04-0B47-DC9F-8684-CC2AFB6EF305}"/>
              </a:ext>
            </a:extLst>
          </p:cNvPr>
          <p:cNvSpPr>
            <a:spLocks noGrp="1"/>
          </p:cNvSpPr>
          <p:nvPr>
            <p:ph type="title"/>
          </p:nvPr>
        </p:nvSpPr>
        <p:spPr>
          <a:xfrm>
            <a:off x="457198" y="305220"/>
            <a:ext cx="9163320" cy="877729"/>
          </a:xfrm>
        </p:spPr>
        <p:txBody>
          <a:bodyPr anchor="ctr">
            <a:normAutofit/>
          </a:bodyPr>
          <a:lstStyle/>
          <a:p>
            <a:r>
              <a:rPr lang="en-US" sz="4000" dirty="0">
                <a:solidFill>
                  <a:srgbClr val="FFFFFF"/>
                </a:solidFill>
              </a:rPr>
              <a:t>Updating the </a:t>
            </a:r>
            <a:r>
              <a:rPr lang="en-US" sz="4000" dirty="0">
                <a:solidFill>
                  <a:srgbClr val="FFFF00"/>
                </a:solidFill>
                <a:hlinkClick r:id="rId2">
                  <a:extLst>
                    <a:ext uri="{A12FA001-AC4F-418D-AE19-62706E023703}">
                      <ahyp:hlinkClr xmlns:ahyp="http://schemas.microsoft.com/office/drawing/2018/hyperlinkcolor" val="tx"/>
                    </a:ext>
                  </a:extLst>
                </a:hlinkClick>
              </a:rPr>
              <a:t>Sociology AAT Pathway</a:t>
            </a:r>
            <a:endParaRPr lang="en-US" sz="4000" dirty="0">
              <a:solidFill>
                <a:srgbClr val="FFFF00"/>
              </a:solidFill>
            </a:endParaRPr>
          </a:p>
        </p:txBody>
      </p:sp>
      <p:sp>
        <p:nvSpPr>
          <p:cNvPr id="11" name="TextBox 10">
            <a:extLst>
              <a:ext uri="{FF2B5EF4-FFF2-40B4-BE49-F238E27FC236}">
                <a16:creationId xmlns:a16="http://schemas.microsoft.com/office/drawing/2014/main" id="{99F5FFC9-4365-4933-A403-2CF55FCFD162}"/>
              </a:ext>
            </a:extLst>
          </p:cNvPr>
          <p:cNvSpPr txBox="1"/>
          <p:nvPr/>
        </p:nvSpPr>
        <p:spPr>
          <a:xfrm>
            <a:off x="218831" y="1675225"/>
            <a:ext cx="3493477" cy="5509200"/>
          </a:xfrm>
          <a:prstGeom prst="rect">
            <a:avLst/>
          </a:prstGeom>
          <a:noFill/>
        </p:spPr>
        <p:txBody>
          <a:bodyPr wrap="square" rtlCol="0">
            <a:spAutoFit/>
          </a:bodyPr>
          <a:lstStyle/>
          <a:p>
            <a:r>
              <a:rPr lang="en-US" sz="1600" dirty="0">
                <a:solidFill>
                  <a:srgbClr val="FF0000"/>
                </a:solidFill>
              </a:rPr>
              <a:t>Due Date:  October 18</a:t>
            </a:r>
          </a:p>
          <a:p>
            <a:endParaRPr lang="en-US" sz="1600" dirty="0">
              <a:solidFill>
                <a:srgbClr val="FF0000"/>
              </a:solidFill>
            </a:endParaRPr>
          </a:p>
          <a:p>
            <a:r>
              <a:rPr lang="en-US" sz="1600" dirty="0">
                <a:solidFill>
                  <a:srgbClr val="FF0000"/>
                </a:solidFill>
              </a:rPr>
              <a:t>Please: </a:t>
            </a:r>
          </a:p>
          <a:p>
            <a:endParaRPr lang="en-US" sz="1600" dirty="0">
              <a:solidFill>
                <a:srgbClr val="FF0000"/>
              </a:solidFill>
            </a:endParaRPr>
          </a:p>
          <a:p>
            <a:pPr marL="342900" indent="-342900">
              <a:buAutoNum type="arabicPeriod"/>
            </a:pPr>
            <a:r>
              <a:rPr lang="en-US" sz="1600" dirty="0">
                <a:solidFill>
                  <a:srgbClr val="FF0000"/>
                </a:solidFill>
              </a:rPr>
              <a:t>Review your degree and see if any changes are needed.</a:t>
            </a:r>
          </a:p>
          <a:p>
            <a:endParaRPr lang="en-US" sz="1600" dirty="0">
              <a:solidFill>
                <a:srgbClr val="FF0000"/>
              </a:solidFill>
            </a:endParaRPr>
          </a:p>
          <a:p>
            <a:pPr marL="342900" indent="-342900">
              <a:buAutoNum type="arabicPeriod" startAt="2"/>
            </a:pPr>
            <a:r>
              <a:rPr lang="en-US" sz="1600" dirty="0">
                <a:solidFill>
                  <a:srgbClr val="FF0000"/>
                </a:solidFill>
              </a:rPr>
              <a:t>Review the order of courses and indicate any changes (please keep transfer-level Math and English in the first year).</a:t>
            </a:r>
          </a:p>
          <a:p>
            <a:pPr marL="342900" indent="-342900">
              <a:buAutoNum type="arabicPeriod" startAt="2"/>
            </a:pPr>
            <a:endParaRPr lang="en-US" sz="1600" dirty="0">
              <a:solidFill>
                <a:srgbClr val="FF0000"/>
              </a:solidFill>
            </a:endParaRPr>
          </a:p>
          <a:p>
            <a:pPr marL="342900" indent="-342900">
              <a:buAutoNum type="arabicPeriod" startAt="2"/>
            </a:pPr>
            <a:r>
              <a:rPr lang="en-US" sz="1600" dirty="0">
                <a:solidFill>
                  <a:srgbClr val="FF0000"/>
                </a:solidFill>
              </a:rPr>
              <a:t>Narrow down the choices for all the green and yellow boxes to 3-4 choices. </a:t>
            </a:r>
          </a:p>
          <a:p>
            <a:pPr marL="342900" indent="-342900">
              <a:buAutoNum type="arabicPeriod" startAt="2"/>
            </a:pPr>
            <a:endParaRPr lang="en-US" sz="1600" dirty="0">
              <a:solidFill>
                <a:srgbClr val="FF0000"/>
              </a:solidFill>
            </a:endParaRPr>
          </a:p>
          <a:p>
            <a:pPr marL="342900" indent="-342900">
              <a:buAutoNum type="arabicPeriod" startAt="2"/>
            </a:pPr>
            <a:r>
              <a:rPr lang="en-US" sz="1600" dirty="0">
                <a:solidFill>
                  <a:srgbClr val="FF0000"/>
                </a:solidFill>
              </a:rPr>
              <a:t>Review the course information provided by the Dean to inform your decisions.</a:t>
            </a:r>
          </a:p>
          <a:p>
            <a:pPr marL="342900" indent="-342900">
              <a:buAutoNum type="arabicPeriod" startAt="2"/>
            </a:pPr>
            <a:endParaRPr lang="en-US" sz="1600" dirty="0"/>
          </a:p>
          <a:p>
            <a:endParaRPr lang="en-US" sz="1600" dirty="0"/>
          </a:p>
          <a:p>
            <a:r>
              <a:rPr lang="en-US" sz="1600" dirty="0"/>
              <a:t> </a:t>
            </a:r>
          </a:p>
        </p:txBody>
      </p:sp>
      <p:pic>
        <p:nvPicPr>
          <p:cNvPr id="3" name="Picture 2">
            <a:extLst>
              <a:ext uri="{FF2B5EF4-FFF2-40B4-BE49-F238E27FC236}">
                <a16:creationId xmlns:a16="http://schemas.microsoft.com/office/drawing/2014/main" id="{00840665-8E2A-34C9-AF22-DD2C6EC1428A}"/>
              </a:ext>
            </a:extLst>
          </p:cNvPr>
          <p:cNvPicPr>
            <a:picLocks noChangeAspect="1"/>
          </p:cNvPicPr>
          <p:nvPr/>
        </p:nvPicPr>
        <p:blipFill>
          <a:blip r:embed="rId3"/>
          <a:stretch>
            <a:fillRect/>
          </a:stretch>
        </p:blipFill>
        <p:spPr>
          <a:xfrm>
            <a:off x="3847323" y="1675225"/>
            <a:ext cx="8563067" cy="4976825"/>
          </a:xfrm>
          <a:prstGeom prst="rect">
            <a:avLst/>
          </a:prstGeom>
        </p:spPr>
      </p:pic>
    </p:spTree>
    <p:extLst>
      <p:ext uri="{BB962C8B-B14F-4D97-AF65-F5344CB8AC3E}">
        <p14:creationId xmlns:p14="http://schemas.microsoft.com/office/powerpoint/2010/main" val="339428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22AA43-35D4-2FAE-2A71-DBA3AD6ED095}"/>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220AE51-EA14-4CFC-1333-F69957C4B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4CCBA1-2034-01EA-01D1-57E5A9D5C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8DB671-D481-6826-A924-63B967FC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21CE980-D429-1013-E28B-27A3A519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8B33F119-0EB5-26F1-2B2F-6D66173331EE}"/>
              </a:ext>
            </a:extLst>
          </p:cNvPr>
          <p:cNvSpPr>
            <a:spLocks noGrp="1"/>
          </p:cNvSpPr>
          <p:nvPr>
            <p:ph type="title"/>
          </p:nvPr>
        </p:nvSpPr>
        <p:spPr>
          <a:xfrm>
            <a:off x="457198" y="305220"/>
            <a:ext cx="5274132" cy="877729"/>
          </a:xfrm>
        </p:spPr>
        <p:txBody>
          <a:bodyPr anchor="ctr">
            <a:normAutofit fontScale="90000"/>
          </a:bodyPr>
          <a:lstStyle/>
          <a:p>
            <a:r>
              <a:rPr lang="en-US" sz="4000" dirty="0">
                <a:solidFill>
                  <a:srgbClr val="FFFFFF"/>
                </a:solidFill>
              </a:rPr>
              <a:t>Women, Gender and Sexuality Studies</a:t>
            </a:r>
            <a:endParaRPr lang="en-US" sz="4000" dirty="0">
              <a:solidFill>
                <a:srgbClr val="FFFF00"/>
              </a:solidFill>
            </a:endParaRPr>
          </a:p>
        </p:txBody>
      </p:sp>
      <p:sp>
        <p:nvSpPr>
          <p:cNvPr id="6" name="TextBox 5">
            <a:extLst>
              <a:ext uri="{FF2B5EF4-FFF2-40B4-BE49-F238E27FC236}">
                <a16:creationId xmlns:a16="http://schemas.microsoft.com/office/drawing/2014/main" id="{E910CD21-48DF-7B05-01EA-57F33E8C95F7}"/>
              </a:ext>
            </a:extLst>
          </p:cNvPr>
          <p:cNvSpPr txBox="1"/>
          <p:nvPr/>
        </p:nvSpPr>
        <p:spPr>
          <a:xfrm>
            <a:off x="457197" y="1654020"/>
            <a:ext cx="3493477" cy="5509200"/>
          </a:xfrm>
          <a:prstGeom prst="rect">
            <a:avLst/>
          </a:prstGeom>
          <a:noFill/>
        </p:spPr>
        <p:txBody>
          <a:bodyPr wrap="square" rtlCol="0">
            <a:spAutoFit/>
          </a:bodyPr>
          <a:lstStyle/>
          <a:p>
            <a:r>
              <a:rPr lang="en-US" sz="1600" b="1" dirty="0">
                <a:solidFill>
                  <a:srgbClr val="FF0000"/>
                </a:solidFill>
              </a:rPr>
              <a:t>Due Date:  October 18</a:t>
            </a:r>
          </a:p>
          <a:p>
            <a:endParaRPr lang="en-US" sz="1600" b="1" dirty="0">
              <a:solidFill>
                <a:srgbClr val="FF0000"/>
              </a:solidFill>
            </a:endParaRPr>
          </a:p>
          <a:p>
            <a:r>
              <a:rPr lang="en-US" sz="1600" b="1" dirty="0">
                <a:solidFill>
                  <a:srgbClr val="FF0000"/>
                </a:solidFill>
              </a:rPr>
              <a:t>Please: </a:t>
            </a:r>
          </a:p>
          <a:p>
            <a:endParaRPr lang="en-US" sz="1600" b="1" dirty="0">
              <a:solidFill>
                <a:srgbClr val="FF0000"/>
              </a:solidFill>
            </a:endParaRPr>
          </a:p>
          <a:p>
            <a:pPr marL="342900" indent="-342900">
              <a:buAutoNum type="arabicPeriod"/>
            </a:pPr>
            <a:r>
              <a:rPr lang="en-US" sz="1600" b="1" dirty="0">
                <a:solidFill>
                  <a:srgbClr val="FF0000"/>
                </a:solidFill>
              </a:rPr>
              <a:t>Review your degree and see if any changes are needed.</a:t>
            </a:r>
          </a:p>
          <a:p>
            <a:endParaRPr lang="en-US" sz="1600" b="1" dirty="0">
              <a:solidFill>
                <a:srgbClr val="FF0000"/>
              </a:solidFill>
            </a:endParaRPr>
          </a:p>
          <a:p>
            <a:pPr marL="342900" indent="-342900">
              <a:buAutoNum type="arabicPeriod" startAt="2"/>
            </a:pPr>
            <a:r>
              <a:rPr lang="en-US" sz="1600" b="1" dirty="0">
                <a:solidFill>
                  <a:srgbClr val="FF0000"/>
                </a:solidFill>
              </a:rPr>
              <a:t>Review the order of courses and indicate any changes (please keep transfer-level Math and English in the first year).</a:t>
            </a:r>
          </a:p>
          <a:p>
            <a:pPr marL="342900" indent="-342900">
              <a:buAutoNum type="arabicPeriod" startAt="2"/>
            </a:pPr>
            <a:endParaRPr lang="en-US" sz="1600" b="1" dirty="0">
              <a:solidFill>
                <a:srgbClr val="FF0000"/>
              </a:solidFill>
            </a:endParaRPr>
          </a:p>
          <a:p>
            <a:pPr marL="342900" indent="-342900">
              <a:buAutoNum type="arabicPeriod" startAt="2"/>
            </a:pPr>
            <a:r>
              <a:rPr lang="en-US" sz="1600" b="1" dirty="0">
                <a:solidFill>
                  <a:srgbClr val="FF0000"/>
                </a:solidFill>
              </a:rPr>
              <a:t>Narrow down the choices for all the green and yellow boxes to 3-4 choices. </a:t>
            </a:r>
          </a:p>
          <a:p>
            <a:pPr marL="342900" indent="-342900">
              <a:buAutoNum type="arabicPeriod" startAt="2"/>
            </a:pPr>
            <a:endParaRPr lang="en-US" sz="1600" b="1" dirty="0">
              <a:solidFill>
                <a:srgbClr val="FF0000"/>
              </a:solidFill>
            </a:endParaRPr>
          </a:p>
          <a:p>
            <a:pPr marL="342900" indent="-342900">
              <a:buAutoNum type="arabicPeriod" startAt="2"/>
            </a:pPr>
            <a:r>
              <a:rPr lang="en-US" sz="1600" b="1" dirty="0">
                <a:solidFill>
                  <a:srgbClr val="FF0000"/>
                </a:solidFill>
              </a:rPr>
              <a:t>Review the course information provided by the Dean to inform your decisions.</a:t>
            </a:r>
          </a:p>
          <a:p>
            <a:pPr marL="342900" indent="-342900">
              <a:buAutoNum type="arabicPeriod" startAt="2"/>
            </a:pPr>
            <a:endParaRPr lang="en-US" sz="1600" dirty="0"/>
          </a:p>
          <a:p>
            <a:endParaRPr lang="en-US" sz="1600" dirty="0"/>
          </a:p>
          <a:p>
            <a:r>
              <a:rPr lang="en-US" sz="1600" dirty="0"/>
              <a:t> </a:t>
            </a:r>
          </a:p>
        </p:txBody>
      </p:sp>
      <p:pic>
        <p:nvPicPr>
          <p:cNvPr id="7" name="Picture 6">
            <a:extLst>
              <a:ext uri="{FF2B5EF4-FFF2-40B4-BE49-F238E27FC236}">
                <a16:creationId xmlns:a16="http://schemas.microsoft.com/office/drawing/2014/main" id="{ECA5372F-32F8-751B-849A-9B53045704C3}"/>
              </a:ext>
            </a:extLst>
          </p:cNvPr>
          <p:cNvPicPr>
            <a:picLocks noChangeAspect="1"/>
          </p:cNvPicPr>
          <p:nvPr/>
        </p:nvPicPr>
        <p:blipFill>
          <a:blip r:embed="rId2"/>
          <a:stretch>
            <a:fillRect/>
          </a:stretch>
        </p:blipFill>
        <p:spPr>
          <a:xfrm>
            <a:off x="4090378" y="2156413"/>
            <a:ext cx="8076958" cy="4575330"/>
          </a:xfrm>
          <a:prstGeom prst="rect">
            <a:avLst/>
          </a:prstGeom>
        </p:spPr>
      </p:pic>
      <p:sp>
        <p:nvSpPr>
          <p:cNvPr id="2" name="TextBox 1">
            <a:extLst>
              <a:ext uri="{FF2B5EF4-FFF2-40B4-BE49-F238E27FC236}">
                <a16:creationId xmlns:a16="http://schemas.microsoft.com/office/drawing/2014/main" id="{F380BF25-097A-3A7A-3DA7-AC4D5A292EA4}"/>
              </a:ext>
            </a:extLst>
          </p:cNvPr>
          <p:cNvSpPr txBox="1"/>
          <p:nvPr/>
        </p:nvSpPr>
        <p:spPr>
          <a:xfrm>
            <a:off x="5009607" y="126257"/>
            <a:ext cx="7049043" cy="1631216"/>
          </a:xfrm>
          <a:prstGeom prst="rect">
            <a:avLst/>
          </a:prstGeom>
          <a:solidFill>
            <a:schemeClr val="bg1"/>
          </a:solidFill>
          <a:ln w="41275">
            <a:solidFill>
              <a:srgbClr val="C00000"/>
            </a:solidFill>
          </a:ln>
        </p:spPr>
        <p:txBody>
          <a:bodyPr wrap="square" rtlCol="0">
            <a:spAutoFit/>
          </a:bodyPr>
          <a:lstStyle/>
          <a:p>
            <a:r>
              <a:rPr lang="en-US" sz="2000" dirty="0">
                <a:solidFill>
                  <a:srgbClr val="FF0000"/>
                </a:solidFill>
              </a:rPr>
              <a:t>Chris asked whether it is time to create a WGS transfer degree.  The department decided to stick with the AA degree.  The AAT falls under the umbrella of Social Justice Studies but would still be housed in Sociology and carry the same name.  The ECC WGS degrees was the first of its kind in the CCCs.</a:t>
            </a:r>
          </a:p>
        </p:txBody>
      </p:sp>
    </p:spTree>
    <p:extLst>
      <p:ext uri="{BB962C8B-B14F-4D97-AF65-F5344CB8AC3E}">
        <p14:creationId xmlns:p14="http://schemas.microsoft.com/office/powerpoint/2010/main" val="4233707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35C881-6DD1-5D39-6E79-5DD69EE8B27C}"/>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45622C5-28DB-E3A5-3992-9F60C9C3A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9D1F439-25E1-AE0C-82A0-E8E1846F4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314CC86-67AA-D144-DA22-60CB4D3AE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7120EB9-86A1-8837-9BF3-46C2D389C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D6F4A024-E530-75C5-8EB7-182404F227FC}"/>
              </a:ext>
            </a:extLst>
          </p:cNvPr>
          <p:cNvSpPr>
            <a:spLocks noGrp="1"/>
          </p:cNvSpPr>
          <p:nvPr>
            <p:ph type="title"/>
          </p:nvPr>
        </p:nvSpPr>
        <p:spPr>
          <a:xfrm>
            <a:off x="457197" y="305220"/>
            <a:ext cx="4315221" cy="877729"/>
          </a:xfrm>
        </p:spPr>
        <p:txBody>
          <a:bodyPr anchor="ctr">
            <a:normAutofit fontScale="90000"/>
          </a:bodyPr>
          <a:lstStyle/>
          <a:p>
            <a:r>
              <a:rPr lang="en-US" sz="4000" dirty="0">
                <a:solidFill>
                  <a:srgbClr val="FFFFFF"/>
                </a:solidFill>
              </a:rPr>
              <a:t>Women, Gender and Sexuality Studies</a:t>
            </a:r>
            <a:br>
              <a:rPr lang="en-US" sz="4000" dirty="0">
                <a:solidFill>
                  <a:srgbClr val="FFFFFF"/>
                </a:solidFill>
              </a:rPr>
            </a:br>
            <a:r>
              <a:rPr lang="en-US" sz="4000" dirty="0">
                <a:solidFill>
                  <a:srgbClr val="FFFFFF"/>
                </a:solidFill>
              </a:rPr>
              <a:t>(time for an AAT?)</a:t>
            </a:r>
          </a:p>
        </p:txBody>
      </p:sp>
      <p:pic>
        <p:nvPicPr>
          <p:cNvPr id="4" name="Picture 3">
            <a:extLst>
              <a:ext uri="{FF2B5EF4-FFF2-40B4-BE49-F238E27FC236}">
                <a16:creationId xmlns:a16="http://schemas.microsoft.com/office/drawing/2014/main" id="{F7AF0A2F-F5FC-E25E-51B9-DDFF241BE921}"/>
              </a:ext>
            </a:extLst>
          </p:cNvPr>
          <p:cNvPicPr>
            <a:picLocks noChangeAspect="1"/>
          </p:cNvPicPr>
          <p:nvPr/>
        </p:nvPicPr>
        <p:blipFill>
          <a:blip r:embed="rId2"/>
          <a:stretch>
            <a:fillRect/>
          </a:stretch>
        </p:blipFill>
        <p:spPr>
          <a:xfrm>
            <a:off x="5229613" y="-35"/>
            <a:ext cx="6962384" cy="6858000"/>
          </a:xfrm>
          <a:prstGeom prst="rect">
            <a:avLst/>
          </a:prstGeom>
        </p:spPr>
      </p:pic>
      <p:sp>
        <p:nvSpPr>
          <p:cNvPr id="6" name="TextBox 5">
            <a:extLst>
              <a:ext uri="{FF2B5EF4-FFF2-40B4-BE49-F238E27FC236}">
                <a16:creationId xmlns:a16="http://schemas.microsoft.com/office/drawing/2014/main" id="{390D3A18-58CF-59BD-CA34-44179020FAFC}"/>
              </a:ext>
            </a:extLst>
          </p:cNvPr>
          <p:cNvSpPr txBox="1"/>
          <p:nvPr/>
        </p:nvSpPr>
        <p:spPr>
          <a:xfrm>
            <a:off x="457197" y="1654020"/>
            <a:ext cx="3493477" cy="5509200"/>
          </a:xfrm>
          <a:prstGeom prst="rect">
            <a:avLst/>
          </a:prstGeom>
          <a:noFill/>
        </p:spPr>
        <p:txBody>
          <a:bodyPr wrap="square" rtlCol="0">
            <a:spAutoFit/>
          </a:bodyPr>
          <a:lstStyle/>
          <a:p>
            <a:r>
              <a:rPr lang="en-US" sz="1600" b="1" dirty="0">
                <a:solidFill>
                  <a:srgbClr val="FF0000"/>
                </a:solidFill>
              </a:rPr>
              <a:t>Due Date:  October 18</a:t>
            </a:r>
          </a:p>
          <a:p>
            <a:endParaRPr lang="en-US" sz="1600" b="1" dirty="0">
              <a:solidFill>
                <a:srgbClr val="FF0000"/>
              </a:solidFill>
            </a:endParaRPr>
          </a:p>
          <a:p>
            <a:r>
              <a:rPr lang="en-US" sz="1600" b="1" dirty="0">
                <a:solidFill>
                  <a:srgbClr val="FF0000"/>
                </a:solidFill>
              </a:rPr>
              <a:t>Please: </a:t>
            </a:r>
          </a:p>
          <a:p>
            <a:endParaRPr lang="en-US" sz="1600" b="1" dirty="0">
              <a:solidFill>
                <a:srgbClr val="FF0000"/>
              </a:solidFill>
            </a:endParaRPr>
          </a:p>
          <a:p>
            <a:pPr marL="342900" indent="-342900">
              <a:buAutoNum type="arabicPeriod"/>
            </a:pPr>
            <a:r>
              <a:rPr lang="en-US" sz="1600" b="1" dirty="0">
                <a:solidFill>
                  <a:srgbClr val="FF0000"/>
                </a:solidFill>
              </a:rPr>
              <a:t>Review your degree and see if any changes are needed.</a:t>
            </a:r>
          </a:p>
          <a:p>
            <a:endParaRPr lang="en-US" sz="1600" b="1" dirty="0">
              <a:solidFill>
                <a:srgbClr val="FF0000"/>
              </a:solidFill>
            </a:endParaRPr>
          </a:p>
          <a:p>
            <a:pPr marL="342900" indent="-342900">
              <a:buAutoNum type="arabicPeriod" startAt="2"/>
            </a:pPr>
            <a:r>
              <a:rPr lang="en-US" sz="1600" b="1" dirty="0">
                <a:solidFill>
                  <a:srgbClr val="FF0000"/>
                </a:solidFill>
              </a:rPr>
              <a:t>Review the order of courses and indicate any changes (please keep transfer-level Math and English in the first year).</a:t>
            </a:r>
          </a:p>
          <a:p>
            <a:pPr marL="342900" indent="-342900">
              <a:buAutoNum type="arabicPeriod" startAt="2"/>
            </a:pPr>
            <a:endParaRPr lang="en-US" sz="1600" b="1" dirty="0">
              <a:solidFill>
                <a:srgbClr val="FF0000"/>
              </a:solidFill>
            </a:endParaRPr>
          </a:p>
          <a:p>
            <a:pPr marL="342900" indent="-342900">
              <a:buAutoNum type="arabicPeriod" startAt="2"/>
            </a:pPr>
            <a:r>
              <a:rPr lang="en-US" sz="1600" b="1" dirty="0">
                <a:solidFill>
                  <a:srgbClr val="FF0000"/>
                </a:solidFill>
              </a:rPr>
              <a:t>Narrow down the choices for all the green and yellow boxes to 3-4 choices. </a:t>
            </a:r>
          </a:p>
          <a:p>
            <a:pPr marL="342900" indent="-342900">
              <a:buAutoNum type="arabicPeriod" startAt="2"/>
            </a:pPr>
            <a:endParaRPr lang="en-US" sz="1600" b="1" dirty="0">
              <a:solidFill>
                <a:srgbClr val="FF0000"/>
              </a:solidFill>
            </a:endParaRPr>
          </a:p>
          <a:p>
            <a:pPr marL="342900" indent="-342900">
              <a:buAutoNum type="arabicPeriod" startAt="2"/>
            </a:pPr>
            <a:r>
              <a:rPr lang="en-US" sz="1600" b="1" dirty="0">
                <a:solidFill>
                  <a:srgbClr val="FF0000"/>
                </a:solidFill>
              </a:rPr>
              <a:t>Review the course information provided by the Dean to inform your decisions.</a:t>
            </a:r>
          </a:p>
          <a:p>
            <a:pPr marL="342900" indent="-342900">
              <a:buAutoNum type="arabicPeriod" startAt="2"/>
            </a:pPr>
            <a:endParaRPr lang="en-US" sz="1600" dirty="0"/>
          </a:p>
          <a:p>
            <a:endParaRPr lang="en-US" sz="1600" dirty="0"/>
          </a:p>
          <a:p>
            <a:r>
              <a:rPr lang="en-US" sz="1600" dirty="0"/>
              <a:t> </a:t>
            </a:r>
          </a:p>
        </p:txBody>
      </p:sp>
    </p:spTree>
    <p:extLst>
      <p:ext uri="{BB962C8B-B14F-4D97-AF65-F5344CB8AC3E}">
        <p14:creationId xmlns:p14="http://schemas.microsoft.com/office/powerpoint/2010/main" val="3278215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556002-E309-4471-8F01-28C2F91A146E}"/>
              </a:ext>
            </a:extLst>
          </p:cNvPr>
          <p:cNvPicPr>
            <a:picLocks noChangeAspect="1"/>
          </p:cNvPicPr>
          <p:nvPr/>
        </p:nvPicPr>
        <p:blipFill>
          <a:blip r:embed="rId2"/>
          <a:stretch>
            <a:fillRect/>
          </a:stretch>
        </p:blipFill>
        <p:spPr>
          <a:xfrm>
            <a:off x="0" y="630509"/>
            <a:ext cx="12192000" cy="5596982"/>
          </a:xfrm>
          <a:prstGeom prst="rect">
            <a:avLst/>
          </a:prstGeom>
        </p:spPr>
      </p:pic>
    </p:spTree>
    <p:extLst>
      <p:ext uri="{BB962C8B-B14F-4D97-AF65-F5344CB8AC3E}">
        <p14:creationId xmlns:p14="http://schemas.microsoft.com/office/powerpoint/2010/main" val="53411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457198" y="305220"/>
            <a:ext cx="4653645" cy="877729"/>
          </a:xfrm>
        </p:spPr>
        <p:txBody>
          <a:bodyPr anchor="ctr">
            <a:normAutofit fontScale="90000"/>
          </a:bodyPr>
          <a:lstStyle/>
          <a:p>
            <a:r>
              <a:rPr lang="en-US" sz="4000" dirty="0">
                <a:solidFill>
                  <a:srgbClr val="FFFFFF"/>
                </a:solidFill>
              </a:rPr>
              <a:t>Sociology Department - Agenda</a:t>
            </a:r>
          </a:p>
        </p:txBody>
      </p:sp>
      <p:sp>
        <p:nvSpPr>
          <p:cNvPr id="5" name="Content Placeholder 4">
            <a:extLst>
              <a:ext uri="{FF2B5EF4-FFF2-40B4-BE49-F238E27FC236}">
                <a16:creationId xmlns:a16="http://schemas.microsoft.com/office/drawing/2014/main" id="{FB841D8B-8BC6-C5F7-5627-48BEA60AED92}"/>
              </a:ext>
            </a:extLst>
          </p:cNvPr>
          <p:cNvSpPr>
            <a:spLocks noGrp="1"/>
          </p:cNvSpPr>
          <p:nvPr>
            <p:ph idx="1"/>
          </p:nvPr>
        </p:nvSpPr>
        <p:spPr/>
        <p:txBody>
          <a:bodyPr/>
          <a:lstStyle/>
          <a:p>
            <a:pPr marL="571500" indent="-571500">
              <a:buAutoNum type="romanUcParenR"/>
            </a:pPr>
            <a:r>
              <a:rPr lang="en-US" dirty="0"/>
              <a:t>SLOs – Spring and Fall 2024</a:t>
            </a:r>
          </a:p>
          <a:p>
            <a:pPr marL="571500" indent="-571500">
              <a:buAutoNum type="romanUcParenR"/>
            </a:pPr>
            <a:r>
              <a:rPr lang="en-US" dirty="0"/>
              <a:t>Fall Enrollment and Scheduling</a:t>
            </a:r>
          </a:p>
          <a:p>
            <a:pPr marL="571500" indent="-571500">
              <a:buAutoNum type="romanUcParenR"/>
            </a:pPr>
            <a:r>
              <a:rPr lang="en-US" dirty="0"/>
              <a:t>Committee Membership</a:t>
            </a:r>
          </a:p>
          <a:p>
            <a:pPr marL="571500" indent="-571500">
              <a:buAutoNum type="romanUcParenR"/>
            </a:pPr>
            <a:r>
              <a:rPr lang="en-US" dirty="0"/>
              <a:t>Curriculum Review</a:t>
            </a:r>
          </a:p>
          <a:p>
            <a:pPr marL="571500" indent="-571500">
              <a:buAutoNum type="romanUcParenR"/>
            </a:pPr>
            <a:r>
              <a:rPr lang="en-US" dirty="0"/>
              <a:t>Evaluations</a:t>
            </a:r>
          </a:p>
          <a:p>
            <a:pPr marL="571500" indent="-571500">
              <a:buAutoNum type="romanUcParenR"/>
            </a:pPr>
            <a:r>
              <a:rPr lang="en-US" dirty="0"/>
              <a:t>Updating Pathways</a:t>
            </a:r>
          </a:p>
        </p:txBody>
      </p:sp>
      <p:sp>
        <p:nvSpPr>
          <p:cNvPr id="3" name="TextBox 2">
            <a:extLst>
              <a:ext uri="{FF2B5EF4-FFF2-40B4-BE49-F238E27FC236}">
                <a16:creationId xmlns:a16="http://schemas.microsoft.com/office/drawing/2014/main" id="{7DCDDD7B-AAAB-8E47-84B4-8D06026C2D25}"/>
              </a:ext>
            </a:extLst>
          </p:cNvPr>
          <p:cNvSpPr txBox="1"/>
          <p:nvPr/>
        </p:nvSpPr>
        <p:spPr>
          <a:xfrm>
            <a:off x="5009607" y="126257"/>
            <a:ext cx="7049043" cy="1323439"/>
          </a:xfrm>
          <a:prstGeom prst="rect">
            <a:avLst/>
          </a:prstGeom>
          <a:solidFill>
            <a:schemeClr val="bg1"/>
          </a:solidFill>
          <a:ln w="41275">
            <a:solidFill>
              <a:srgbClr val="C00000"/>
            </a:solidFill>
          </a:ln>
        </p:spPr>
        <p:txBody>
          <a:bodyPr wrap="square" rtlCol="0">
            <a:spAutoFit/>
          </a:bodyPr>
          <a:lstStyle/>
          <a:p>
            <a:r>
              <a:rPr lang="en-US" sz="2000" dirty="0">
                <a:solidFill>
                  <a:srgbClr val="FF0000"/>
                </a:solidFill>
              </a:rPr>
              <a:t>Minutes are embedded in the PowerPoint in red boxes.</a:t>
            </a:r>
          </a:p>
          <a:p>
            <a:r>
              <a:rPr lang="en-US" sz="2000" dirty="0">
                <a:solidFill>
                  <a:srgbClr val="FF0000"/>
                </a:solidFill>
              </a:rPr>
              <a:t>In attendance:  Chris Gold, Stacey Allen, Melissa Fujiwara, Martin Leyva, Kassia Wosick, Corina Diaz, Mediha Din, Sue Dowden, and Kell Stone.</a:t>
            </a:r>
          </a:p>
        </p:txBody>
      </p:sp>
    </p:spTree>
    <p:extLst>
      <p:ext uri="{BB962C8B-B14F-4D97-AF65-F5344CB8AC3E}">
        <p14:creationId xmlns:p14="http://schemas.microsoft.com/office/powerpoint/2010/main" val="175033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5324DF-00E2-D124-1DA3-300EDCED7A26}"/>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E70ED46-56EA-F8E0-7A87-04AF4969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B4C8760-74DF-D572-F13D-14DDAB269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345EB01-F77B-4C66-1403-4C2548102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956999-7A33-78C5-F2E2-28998F0E0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4D1F82-D5D6-CFC6-D327-916AFA34F69B}"/>
              </a:ext>
            </a:extLst>
          </p:cNvPr>
          <p:cNvSpPr>
            <a:spLocks noGrp="1"/>
          </p:cNvSpPr>
          <p:nvPr>
            <p:ph type="title"/>
          </p:nvPr>
        </p:nvSpPr>
        <p:spPr>
          <a:xfrm>
            <a:off x="838200" y="278091"/>
            <a:ext cx="4063143" cy="877729"/>
          </a:xfrm>
        </p:spPr>
        <p:txBody>
          <a:bodyPr anchor="ctr">
            <a:normAutofit/>
          </a:bodyPr>
          <a:lstStyle/>
          <a:p>
            <a:r>
              <a:rPr lang="en-US" sz="4000" dirty="0">
                <a:solidFill>
                  <a:srgbClr val="FFFFFF"/>
                </a:solidFill>
              </a:rPr>
              <a:t>SLO Assessment</a:t>
            </a:r>
          </a:p>
        </p:txBody>
      </p:sp>
      <p:sp>
        <p:nvSpPr>
          <p:cNvPr id="4" name="Content Placeholder 3">
            <a:extLst>
              <a:ext uri="{FF2B5EF4-FFF2-40B4-BE49-F238E27FC236}">
                <a16:creationId xmlns:a16="http://schemas.microsoft.com/office/drawing/2014/main" id="{417DC57E-A46E-33AB-87E3-50D88616D741}"/>
              </a:ext>
            </a:extLst>
          </p:cNvPr>
          <p:cNvSpPr>
            <a:spLocks noGrp="1"/>
          </p:cNvSpPr>
          <p:nvPr>
            <p:ph idx="1"/>
          </p:nvPr>
        </p:nvSpPr>
        <p:spPr>
          <a:xfrm>
            <a:off x="838200" y="1700544"/>
            <a:ext cx="10515600" cy="5032375"/>
          </a:xfrm>
        </p:spPr>
        <p:txBody>
          <a:bodyPr>
            <a:normAutofit/>
          </a:bodyPr>
          <a:lstStyle/>
          <a:p>
            <a:pPr marL="0" indent="0">
              <a:buNone/>
            </a:pPr>
            <a:r>
              <a:rPr lang="en-US" b="1" u="sng" dirty="0"/>
              <a:t>Spring 2024</a:t>
            </a:r>
          </a:p>
          <a:p>
            <a:pPr marL="0" indent="0">
              <a:buNone/>
            </a:pPr>
            <a:r>
              <a:rPr lang="en-US" sz="2400" dirty="0"/>
              <a:t>All completed and entered.</a:t>
            </a:r>
          </a:p>
          <a:p>
            <a:pPr marL="0" indent="0">
              <a:buNone/>
            </a:pPr>
            <a:r>
              <a:rPr lang="en-US" sz="1600" dirty="0"/>
              <a:t>Data not received for:</a:t>
            </a:r>
          </a:p>
          <a:p>
            <a:pPr lvl="1"/>
            <a:r>
              <a:rPr lang="en-US" sz="1600" dirty="0"/>
              <a:t>Sociology 102, James Thing (section 2964)</a:t>
            </a:r>
          </a:p>
          <a:p>
            <a:pPr lvl="1"/>
            <a:r>
              <a:rPr lang="en-US" sz="1600" dirty="0"/>
              <a:t>Sociology 104, Michelle Bell-Blossom (section 2973)</a:t>
            </a:r>
          </a:p>
          <a:p>
            <a:pPr lvl="1"/>
            <a:r>
              <a:rPr lang="en-US" sz="1600" dirty="0"/>
              <a:t>Sociology 112, Sacramento Mendoza Ramos (section 2988)</a:t>
            </a:r>
            <a:endParaRPr lang="en-US" dirty="0"/>
          </a:p>
          <a:p>
            <a:pPr marL="0" indent="0">
              <a:buNone/>
            </a:pPr>
            <a:r>
              <a:rPr lang="en-US" b="1" u="sng" dirty="0"/>
              <a:t>Fall 2024</a:t>
            </a:r>
          </a:p>
          <a:p>
            <a:pPr lvl="1"/>
            <a:r>
              <a:rPr lang="en-US" dirty="0"/>
              <a:t>SOCI 101 SLO 1</a:t>
            </a:r>
          </a:p>
          <a:p>
            <a:pPr lvl="1"/>
            <a:r>
              <a:rPr lang="en-US" dirty="0"/>
              <a:t>SOCI 101H SLO 1</a:t>
            </a:r>
          </a:p>
          <a:p>
            <a:pPr lvl="1"/>
            <a:r>
              <a:rPr lang="en-US" dirty="0"/>
              <a:t>SOCI 107 &amp; 107H SLO 1</a:t>
            </a:r>
          </a:p>
          <a:p>
            <a:pPr lvl="1"/>
            <a:r>
              <a:rPr lang="en-US" dirty="0"/>
              <a:t>SOCI 109 SLO 1</a:t>
            </a:r>
          </a:p>
          <a:p>
            <a:pPr lvl="1"/>
            <a:r>
              <a:rPr lang="en-US" dirty="0"/>
              <a:t>SOCI 118 SLO 1</a:t>
            </a:r>
          </a:p>
          <a:p>
            <a:pPr lvl="1"/>
            <a:r>
              <a:rPr lang="en-US" dirty="0"/>
              <a:t>WSTU 1 SLO 1</a:t>
            </a:r>
          </a:p>
        </p:txBody>
      </p:sp>
      <p:sp>
        <p:nvSpPr>
          <p:cNvPr id="3" name="TextBox 2">
            <a:extLst>
              <a:ext uri="{FF2B5EF4-FFF2-40B4-BE49-F238E27FC236}">
                <a16:creationId xmlns:a16="http://schemas.microsoft.com/office/drawing/2014/main" id="{BF4A56A9-5C3B-4E12-698B-638017F67F07}"/>
              </a:ext>
            </a:extLst>
          </p:cNvPr>
          <p:cNvSpPr txBox="1"/>
          <p:nvPr/>
        </p:nvSpPr>
        <p:spPr>
          <a:xfrm>
            <a:off x="7151914" y="126257"/>
            <a:ext cx="4906736" cy="5940088"/>
          </a:xfrm>
          <a:prstGeom prst="rect">
            <a:avLst/>
          </a:prstGeom>
          <a:solidFill>
            <a:schemeClr val="bg1"/>
          </a:solidFill>
          <a:ln w="41275">
            <a:solidFill>
              <a:srgbClr val="C00000"/>
            </a:solidFill>
          </a:ln>
        </p:spPr>
        <p:txBody>
          <a:bodyPr wrap="square" rtlCol="0">
            <a:spAutoFit/>
          </a:bodyPr>
          <a:lstStyle/>
          <a:p>
            <a:r>
              <a:rPr lang="en-US" sz="2000" dirty="0">
                <a:solidFill>
                  <a:srgbClr val="FF0000"/>
                </a:solidFill>
              </a:rPr>
              <a:t>Kassia emailed everyone every one last week re: SLOs.  The Google spreadsheet is set up.  All courses and sections will use Canvas outcomes, which will allow for analysis of disaggregated data in a meaningful way.  The department will decide whether to continue to use the Google spreadsheet, or to just use it for PLOs and Program Review.  Kassia will create a template.  All full-time faculty should have access to </a:t>
            </a:r>
            <a:r>
              <a:rPr lang="en-US" sz="2000" dirty="0" err="1">
                <a:solidFill>
                  <a:srgbClr val="FF0000"/>
                </a:solidFill>
              </a:rPr>
              <a:t>Nuventive</a:t>
            </a:r>
            <a:r>
              <a:rPr lang="en-US" sz="2000" dirty="0">
                <a:solidFill>
                  <a:srgbClr val="FF0000"/>
                </a:solidFill>
              </a:rPr>
              <a:t>.</a:t>
            </a:r>
          </a:p>
          <a:p>
            <a:endParaRPr lang="en-US" sz="2000" dirty="0">
              <a:solidFill>
                <a:srgbClr val="FF0000"/>
              </a:solidFill>
            </a:endParaRPr>
          </a:p>
          <a:p>
            <a:r>
              <a:rPr lang="en-US" sz="2000" dirty="0">
                <a:solidFill>
                  <a:srgbClr val="FF0000"/>
                </a:solidFill>
              </a:rPr>
              <a:t>In terms of scheduling, 107H and 113H will be offered on a staggered two-year rotation. 107H will be offered on a two-year rotation starting in Fall 2025 – odd years.  (In Spring there are two sections of 107 – an FYE section and section for the general population). 113H will be put on a Fall two-year rotation starting Fall 2026 – even years.</a:t>
            </a:r>
          </a:p>
        </p:txBody>
      </p:sp>
    </p:spTree>
    <p:extLst>
      <p:ext uri="{BB962C8B-B14F-4D97-AF65-F5344CB8AC3E}">
        <p14:creationId xmlns:p14="http://schemas.microsoft.com/office/powerpoint/2010/main" val="1273683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47FF4-012F-F285-0D0A-411D017A053B}"/>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C8A5B45-8675-8138-4294-CEDCA58D9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B49E2E3-FC16-B068-772B-8D77C075C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93CB2C-41CE-151F-A3A0-730BAA98B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52CB561-54E7-5336-8018-F30B2D815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957ACB-B540-9088-C616-3F598BFC2F31}"/>
              </a:ext>
            </a:extLst>
          </p:cNvPr>
          <p:cNvSpPr>
            <a:spLocks noGrp="1"/>
          </p:cNvSpPr>
          <p:nvPr>
            <p:ph type="title"/>
          </p:nvPr>
        </p:nvSpPr>
        <p:spPr>
          <a:xfrm>
            <a:off x="457197" y="92607"/>
            <a:ext cx="9674681" cy="877729"/>
          </a:xfrm>
        </p:spPr>
        <p:txBody>
          <a:bodyPr anchor="ctr">
            <a:normAutofit fontScale="90000"/>
          </a:bodyPr>
          <a:lstStyle/>
          <a:p>
            <a:r>
              <a:rPr lang="en-US" sz="4000" dirty="0">
                <a:solidFill>
                  <a:srgbClr val="FFFFFF"/>
                </a:solidFill>
              </a:rPr>
              <a:t>Fall Enrollment and Spring Scheduling – Online</a:t>
            </a:r>
            <a:br>
              <a:rPr lang="en-US" sz="4000" dirty="0">
                <a:solidFill>
                  <a:srgbClr val="FFFFFF"/>
                </a:solidFill>
              </a:rPr>
            </a:br>
            <a:r>
              <a:rPr lang="en-US" sz="2700" dirty="0">
                <a:solidFill>
                  <a:srgbClr val="FFFF00"/>
                </a:solidFill>
              </a:rPr>
              <a:t>possible fraud</a:t>
            </a:r>
          </a:p>
        </p:txBody>
      </p:sp>
      <p:pic>
        <p:nvPicPr>
          <p:cNvPr id="6" name="Picture 5">
            <a:extLst>
              <a:ext uri="{FF2B5EF4-FFF2-40B4-BE49-F238E27FC236}">
                <a16:creationId xmlns:a16="http://schemas.microsoft.com/office/drawing/2014/main" id="{42697A9C-EEBC-4800-B701-0E155963CA83}"/>
              </a:ext>
            </a:extLst>
          </p:cNvPr>
          <p:cNvPicPr>
            <a:picLocks noChangeAspect="1"/>
          </p:cNvPicPr>
          <p:nvPr/>
        </p:nvPicPr>
        <p:blipFill>
          <a:blip r:embed="rId2"/>
          <a:stretch>
            <a:fillRect/>
          </a:stretch>
        </p:blipFill>
        <p:spPr>
          <a:xfrm>
            <a:off x="1387098" y="1575955"/>
            <a:ext cx="6834749" cy="3172660"/>
          </a:xfrm>
          <a:prstGeom prst="rect">
            <a:avLst/>
          </a:prstGeom>
        </p:spPr>
      </p:pic>
      <p:pic>
        <p:nvPicPr>
          <p:cNvPr id="8" name="Picture 7">
            <a:extLst>
              <a:ext uri="{FF2B5EF4-FFF2-40B4-BE49-F238E27FC236}">
                <a16:creationId xmlns:a16="http://schemas.microsoft.com/office/drawing/2014/main" id="{BDB4B347-315F-44A0-9CB6-97561F6B295E}"/>
              </a:ext>
            </a:extLst>
          </p:cNvPr>
          <p:cNvPicPr>
            <a:picLocks noChangeAspect="1"/>
          </p:cNvPicPr>
          <p:nvPr/>
        </p:nvPicPr>
        <p:blipFill>
          <a:blip r:embed="rId3"/>
          <a:stretch>
            <a:fillRect/>
          </a:stretch>
        </p:blipFill>
        <p:spPr>
          <a:xfrm>
            <a:off x="1387098" y="4693623"/>
            <a:ext cx="6834749" cy="1929676"/>
          </a:xfrm>
          <a:prstGeom prst="rect">
            <a:avLst/>
          </a:prstGeom>
        </p:spPr>
      </p:pic>
      <p:sp>
        <p:nvSpPr>
          <p:cNvPr id="9" name="TextBox 8">
            <a:extLst>
              <a:ext uri="{FF2B5EF4-FFF2-40B4-BE49-F238E27FC236}">
                <a16:creationId xmlns:a16="http://schemas.microsoft.com/office/drawing/2014/main" id="{875CEF58-B321-41A7-A7B8-EE3CAF0E863D}"/>
              </a:ext>
            </a:extLst>
          </p:cNvPr>
          <p:cNvSpPr txBox="1"/>
          <p:nvPr/>
        </p:nvSpPr>
        <p:spPr>
          <a:xfrm>
            <a:off x="6740687" y="971922"/>
            <a:ext cx="925446" cy="369332"/>
          </a:xfrm>
          <a:prstGeom prst="rect">
            <a:avLst/>
          </a:prstGeom>
          <a:solidFill>
            <a:schemeClr val="bg1"/>
          </a:solidFill>
        </p:spPr>
        <p:txBody>
          <a:bodyPr wrap="none" rtlCol="0">
            <a:spAutoFit/>
          </a:bodyPr>
          <a:lstStyle/>
          <a:p>
            <a:r>
              <a:rPr lang="en-US" dirty="0"/>
              <a:t>Fill Rate</a:t>
            </a:r>
          </a:p>
        </p:txBody>
      </p:sp>
      <p:sp>
        <p:nvSpPr>
          <p:cNvPr id="10" name="Arrow: Down 9">
            <a:extLst>
              <a:ext uri="{FF2B5EF4-FFF2-40B4-BE49-F238E27FC236}">
                <a16:creationId xmlns:a16="http://schemas.microsoft.com/office/drawing/2014/main" id="{34FE768D-4952-4BBB-85C1-59F2287B3D4E}"/>
              </a:ext>
            </a:extLst>
          </p:cNvPr>
          <p:cNvSpPr/>
          <p:nvPr/>
        </p:nvSpPr>
        <p:spPr>
          <a:xfrm>
            <a:off x="7082725" y="1356752"/>
            <a:ext cx="247973" cy="23470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C2F8FA3B-B06E-48C4-8EA9-A3CF2120E070}"/>
                  </a:ext>
                </a:extLst>
              </p14:cNvPr>
              <p14:cNvContentPartPr/>
              <p14:nvPr/>
            </p14:nvContentPartPr>
            <p14:xfrm>
              <a:off x="1456688" y="5246097"/>
              <a:ext cx="4448520" cy="101880"/>
            </p14:xfrm>
          </p:contentPart>
        </mc:Choice>
        <mc:Fallback xmlns="">
          <p:pic>
            <p:nvPicPr>
              <p:cNvPr id="11" name="Ink 10">
                <a:extLst>
                  <a:ext uri="{FF2B5EF4-FFF2-40B4-BE49-F238E27FC236}">
                    <a16:creationId xmlns:a16="http://schemas.microsoft.com/office/drawing/2014/main" id="{C2F8FA3B-B06E-48C4-8EA9-A3CF2120E070}"/>
                  </a:ext>
                </a:extLst>
              </p:cNvPr>
              <p:cNvPicPr/>
              <p:nvPr/>
            </p:nvPicPr>
            <p:blipFill>
              <a:blip r:embed="rId5"/>
              <a:stretch>
                <a:fillRect/>
              </a:stretch>
            </p:blipFill>
            <p:spPr>
              <a:xfrm>
                <a:off x="1425368" y="5183097"/>
                <a:ext cx="4511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E97E50AE-289B-42EC-BAAC-987E0A0193D1}"/>
                  </a:ext>
                </a:extLst>
              </p14:cNvPr>
              <p14:cNvContentPartPr/>
              <p14:nvPr/>
            </p14:nvContentPartPr>
            <p14:xfrm>
              <a:off x="3735128" y="5083377"/>
              <a:ext cx="2371680" cy="280800"/>
            </p14:xfrm>
          </p:contentPart>
        </mc:Choice>
        <mc:Fallback xmlns="">
          <p:pic>
            <p:nvPicPr>
              <p:cNvPr id="12" name="Ink 11">
                <a:extLst>
                  <a:ext uri="{FF2B5EF4-FFF2-40B4-BE49-F238E27FC236}">
                    <a16:creationId xmlns:a16="http://schemas.microsoft.com/office/drawing/2014/main" id="{E97E50AE-289B-42EC-BAAC-987E0A0193D1}"/>
                  </a:ext>
                </a:extLst>
              </p:cNvPr>
              <p:cNvPicPr/>
              <p:nvPr/>
            </p:nvPicPr>
            <p:blipFill>
              <a:blip r:embed="rId7"/>
              <a:stretch>
                <a:fillRect/>
              </a:stretch>
            </p:blipFill>
            <p:spPr>
              <a:xfrm>
                <a:off x="3703808" y="5020377"/>
                <a:ext cx="24343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8336686C-A04F-47BF-BA48-48FC10CC5B9A}"/>
                  </a:ext>
                </a:extLst>
              </p14:cNvPr>
              <p14:cNvContentPartPr/>
              <p14:nvPr/>
            </p14:nvContentPartPr>
            <p14:xfrm>
              <a:off x="5959208" y="5205057"/>
              <a:ext cx="2208600" cy="235080"/>
            </p14:xfrm>
          </p:contentPart>
        </mc:Choice>
        <mc:Fallback xmlns="">
          <p:pic>
            <p:nvPicPr>
              <p:cNvPr id="17" name="Ink 16">
                <a:extLst>
                  <a:ext uri="{FF2B5EF4-FFF2-40B4-BE49-F238E27FC236}">
                    <a16:creationId xmlns:a16="http://schemas.microsoft.com/office/drawing/2014/main" id="{8336686C-A04F-47BF-BA48-48FC10CC5B9A}"/>
                  </a:ext>
                </a:extLst>
              </p:cNvPr>
              <p:cNvPicPr/>
              <p:nvPr/>
            </p:nvPicPr>
            <p:blipFill>
              <a:blip r:embed="rId9"/>
              <a:stretch>
                <a:fillRect/>
              </a:stretch>
            </p:blipFill>
            <p:spPr>
              <a:xfrm>
                <a:off x="5927888" y="5142057"/>
                <a:ext cx="227124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F6721906-C24B-4D77-92D4-6B86E7C1E502}"/>
                  </a:ext>
                </a:extLst>
              </p14:cNvPr>
              <p14:cNvContentPartPr/>
              <p14:nvPr/>
            </p14:nvContentPartPr>
            <p14:xfrm>
              <a:off x="6044168" y="5362377"/>
              <a:ext cx="85680" cy="360"/>
            </p14:xfrm>
          </p:contentPart>
        </mc:Choice>
        <mc:Fallback xmlns="">
          <p:pic>
            <p:nvPicPr>
              <p:cNvPr id="18" name="Ink 17">
                <a:extLst>
                  <a:ext uri="{FF2B5EF4-FFF2-40B4-BE49-F238E27FC236}">
                    <a16:creationId xmlns:a16="http://schemas.microsoft.com/office/drawing/2014/main" id="{F6721906-C24B-4D77-92D4-6B86E7C1E502}"/>
                  </a:ext>
                </a:extLst>
              </p:cNvPr>
              <p:cNvPicPr/>
              <p:nvPr/>
            </p:nvPicPr>
            <p:blipFill>
              <a:blip r:embed="rId11"/>
              <a:stretch>
                <a:fillRect/>
              </a:stretch>
            </p:blipFill>
            <p:spPr>
              <a:xfrm>
                <a:off x="6012848" y="5299377"/>
                <a:ext cx="148320" cy="126000"/>
              </a:xfrm>
              <a:prstGeom prst="rect">
                <a:avLst/>
              </a:prstGeom>
            </p:spPr>
          </p:pic>
        </mc:Fallback>
      </mc:AlternateContent>
      <p:sp>
        <p:nvSpPr>
          <p:cNvPr id="3" name="TextBox 2">
            <a:extLst>
              <a:ext uri="{FF2B5EF4-FFF2-40B4-BE49-F238E27FC236}">
                <a16:creationId xmlns:a16="http://schemas.microsoft.com/office/drawing/2014/main" id="{9B592E81-4F24-B964-C25B-649F4525EF07}"/>
              </a:ext>
            </a:extLst>
          </p:cNvPr>
          <p:cNvSpPr txBox="1"/>
          <p:nvPr/>
        </p:nvSpPr>
        <p:spPr>
          <a:xfrm>
            <a:off x="4813925" y="727690"/>
            <a:ext cx="1035613" cy="738664"/>
          </a:xfrm>
          <a:prstGeom prst="rect">
            <a:avLst/>
          </a:prstGeom>
          <a:solidFill>
            <a:schemeClr val="bg1"/>
          </a:solidFill>
        </p:spPr>
        <p:txBody>
          <a:bodyPr wrap="square" rtlCol="0">
            <a:spAutoFit/>
          </a:bodyPr>
          <a:lstStyle/>
          <a:p>
            <a:r>
              <a:rPr lang="en-US" sz="1400" dirty="0"/>
              <a:t>Number of students enrolled</a:t>
            </a:r>
          </a:p>
        </p:txBody>
      </p:sp>
      <p:sp>
        <p:nvSpPr>
          <p:cNvPr id="4" name="Arrow: Down 3">
            <a:extLst>
              <a:ext uri="{FF2B5EF4-FFF2-40B4-BE49-F238E27FC236}">
                <a16:creationId xmlns:a16="http://schemas.microsoft.com/office/drawing/2014/main" id="{733EAE4B-DAEB-4944-ADE7-C4309D7BC060}"/>
              </a:ext>
            </a:extLst>
          </p:cNvPr>
          <p:cNvSpPr/>
          <p:nvPr/>
        </p:nvSpPr>
        <p:spPr>
          <a:xfrm>
            <a:off x="5112366" y="1409411"/>
            <a:ext cx="247973" cy="23470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43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47FF4-012F-F285-0D0A-411D017A053B}"/>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C8A5B45-8675-8138-4294-CEDCA58D9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B49E2E3-FC16-B068-772B-8D77C075C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93CB2C-41CE-151F-A3A0-730BAA98B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52CB561-54E7-5336-8018-F30B2D815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957ACB-B540-9088-C616-3F598BFC2F31}"/>
              </a:ext>
            </a:extLst>
          </p:cNvPr>
          <p:cNvSpPr>
            <a:spLocks noGrp="1"/>
          </p:cNvSpPr>
          <p:nvPr>
            <p:ph type="title"/>
          </p:nvPr>
        </p:nvSpPr>
        <p:spPr>
          <a:xfrm>
            <a:off x="457197" y="305220"/>
            <a:ext cx="5078189" cy="877729"/>
          </a:xfrm>
        </p:spPr>
        <p:txBody>
          <a:bodyPr anchor="ctr">
            <a:normAutofit fontScale="90000"/>
          </a:bodyPr>
          <a:lstStyle/>
          <a:p>
            <a:r>
              <a:rPr lang="en-US" sz="4000" dirty="0">
                <a:solidFill>
                  <a:srgbClr val="FFFFFF"/>
                </a:solidFill>
              </a:rPr>
              <a:t>Fall Enrollment and Spring Scheduling – On Campus</a:t>
            </a:r>
            <a:br>
              <a:rPr lang="en-US" sz="4000" dirty="0">
                <a:solidFill>
                  <a:srgbClr val="FFFFFF"/>
                </a:solidFill>
              </a:rPr>
            </a:br>
            <a:r>
              <a:rPr lang="en-US" sz="2700" dirty="0">
                <a:solidFill>
                  <a:srgbClr val="FFFF00"/>
                </a:solidFill>
              </a:rPr>
              <a:t>possible fraud</a:t>
            </a:r>
          </a:p>
        </p:txBody>
      </p:sp>
      <p:pic>
        <p:nvPicPr>
          <p:cNvPr id="3" name="Picture 2">
            <a:extLst>
              <a:ext uri="{FF2B5EF4-FFF2-40B4-BE49-F238E27FC236}">
                <a16:creationId xmlns:a16="http://schemas.microsoft.com/office/drawing/2014/main" id="{BE027D05-A2D7-4877-9558-09E84A051F30}"/>
              </a:ext>
            </a:extLst>
          </p:cNvPr>
          <p:cNvPicPr>
            <a:picLocks noChangeAspect="1"/>
          </p:cNvPicPr>
          <p:nvPr/>
        </p:nvPicPr>
        <p:blipFill>
          <a:blip r:embed="rId2"/>
          <a:stretch>
            <a:fillRect/>
          </a:stretch>
        </p:blipFill>
        <p:spPr>
          <a:xfrm>
            <a:off x="349922" y="2147725"/>
            <a:ext cx="11306175" cy="2314575"/>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A2C180F-5EDD-450F-8AE9-F700C6C76F44}"/>
                  </a:ext>
                </a:extLst>
              </p14:cNvPr>
              <p14:cNvContentPartPr/>
              <p14:nvPr/>
            </p14:nvContentPartPr>
            <p14:xfrm>
              <a:off x="426368" y="3107337"/>
              <a:ext cx="435240" cy="196200"/>
            </p14:xfrm>
          </p:contentPart>
        </mc:Choice>
        <mc:Fallback xmlns="">
          <p:pic>
            <p:nvPicPr>
              <p:cNvPr id="4" name="Ink 3">
                <a:extLst>
                  <a:ext uri="{FF2B5EF4-FFF2-40B4-BE49-F238E27FC236}">
                    <a16:creationId xmlns:a16="http://schemas.microsoft.com/office/drawing/2014/main" id="{5A2C180F-5EDD-450F-8AE9-F700C6C76F44}"/>
                  </a:ext>
                </a:extLst>
              </p:cNvPr>
              <p:cNvPicPr/>
              <p:nvPr/>
            </p:nvPicPr>
            <p:blipFill>
              <a:blip r:embed="rId4"/>
              <a:stretch>
                <a:fillRect/>
              </a:stretch>
            </p:blipFill>
            <p:spPr>
              <a:xfrm>
                <a:off x="395048" y="3044337"/>
                <a:ext cx="4978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00F859C-3CC3-4B38-8260-36C7FE48FF43}"/>
                  </a:ext>
                </a:extLst>
              </p14:cNvPr>
              <p14:cNvContentPartPr/>
              <p14:nvPr/>
            </p14:nvContentPartPr>
            <p14:xfrm>
              <a:off x="743888" y="3048657"/>
              <a:ext cx="10942200" cy="199080"/>
            </p14:xfrm>
          </p:contentPart>
        </mc:Choice>
        <mc:Fallback xmlns="">
          <p:pic>
            <p:nvPicPr>
              <p:cNvPr id="5" name="Ink 4">
                <a:extLst>
                  <a:ext uri="{FF2B5EF4-FFF2-40B4-BE49-F238E27FC236}">
                    <a16:creationId xmlns:a16="http://schemas.microsoft.com/office/drawing/2014/main" id="{D00F859C-3CC3-4B38-8260-36C7FE48FF43}"/>
                  </a:ext>
                </a:extLst>
              </p:cNvPr>
              <p:cNvPicPr/>
              <p:nvPr/>
            </p:nvPicPr>
            <p:blipFill>
              <a:blip r:embed="rId6"/>
              <a:stretch>
                <a:fillRect/>
              </a:stretch>
            </p:blipFill>
            <p:spPr>
              <a:xfrm>
                <a:off x="712568" y="2985657"/>
                <a:ext cx="11004840" cy="324720"/>
              </a:xfrm>
              <a:prstGeom prst="rect">
                <a:avLst/>
              </a:prstGeom>
            </p:spPr>
          </p:pic>
        </mc:Fallback>
      </mc:AlternateContent>
      <p:sp>
        <p:nvSpPr>
          <p:cNvPr id="14" name="TextBox 13">
            <a:extLst>
              <a:ext uri="{FF2B5EF4-FFF2-40B4-BE49-F238E27FC236}">
                <a16:creationId xmlns:a16="http://schemas.microsoft.com/office/drawing/2014/main" id="{C2CE4AE6-E635-4E2B-A2B4-0BD2640BE83D}"/>
              </a:ext>
            </a:extLst>
          </p:cNvPr>
          <p:cNvSpPr txBox="1"/>
          <p:nvPr/>
        </p:nvSpPr>
        <p:spPr>
          <a:xfrm>
            <a:off x="9491636" y="1488641"/>
            <a:ext cx="925446" cy="369332"/>
          </a:xfrm>
          <a:prstGeom prst="rect">
            <a:avLst/>
          </a:prstGeom>
          <a:solidFill>
            <a:schemeClr val="bg1"/>
          </a:solidFill>
        </p:spPr>
        <p:txBody>
          <a:bodyPr wrap="none" rtlCol="0">
            <a:spAutoFit/>
          </a:bodyPr>
          <a:lstStyle/>
          <a:p>
            <a:r>
              <a:rPr lang="en-US" dirty="0"/>
              <a:t>Fill Rate</a:t>
            </a:r>
          </a:p>
        </p:txBody>
      </p:sp>
      <p:sp>
        <p:nvSpPr>
          <p:cNvPr id="15" name="Arrow: Down 14">
            <a:extLst>
              <a:ext uri="{FF2B5EF4-FFF2-40B4-BE49-F238E27FC236}">
                <a16:creationId xmlns:a16="http://schemas.microsoft.com/office/drawing/2014/main" id="{91ED0935-6E97-4717-B625-0D7E5CFE194A}"/>
              </a:ext>
            </a:extLst>
          </p:cNvPr>
          <p:cNvSpPr/>
          <p:nvPr/>
        </p:nvSpPr>
        <p:spPr>
          <a:xfrm>
            <a:off x="9833674" y="1873471"/>
            <a:ext cx="247973" cy="23470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B4422691-854C-4D22-9B5E-905C2FF17134}"/>
                  </a:ext>
                </a:extLst>
              </p14:cNvPr>
              <p14:cNvContentPartPr/>
              <p14:nvPr/>
            </p14:nvContentPartPr>
            <p14:xfrm>
              <a:off x="426368" y="3399297"/>
              <a:ext cx="11097000" cy="119160"/>
            </p14:xfrm>
          </p:contentPart>
        </mc:Choice>
        <mc:Fallback xmlns="">
          <p:pic>
            <p:nvPicPr>
              <p:cNvPr id="9" name="Ink 8">
                <a:extLst>
                  <a:ext uri="{FF2B5EF4-FFF2-40B4-BE49-F238E27FC236}">
                    <a16:creationId xmlns:a16="http://schemas.microsoft.com/office/drawing/2014/main" id="{B4422691-854C-4D22-9B5E-905C2FF17134}"/>
                  </a:ext>
                </a:extLst>
              </p:cNvPr>
              <p:cNvPicPr/>
              <p:nvPr/>
            </p:nvPicPr>
            <p:blipFill>
              <a:blip r:embed="rId8"/>
              <a:stretch>
                <a:fillRect/>
              </a:stretch>
            </p:blipFill>
            <p:spPr>
              <a:xfrm>
                <a:off x="395048" y="3336297"/>
                <a:ext cx="111596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162BBC5E-4493-467A-B523-4E36A246247C}"/>
                  </a:ext>
                </a:extLst>
              </p14:cNvPr>
              <p14:cNvContentPartPr/>
              <p14:nvPr/>
            </p14:nvContentPartPr>
            <p14:xfrm>
              <a:off x="480368" y="3918057"/>
              <a:ext cx="11089440" cy="270360"/>
            </p14:xfrm>
          </p:contentPart>
        </mc:Choice>
        <mc:Fallback xmlns="">
          <p:pic>
            <p:nvPicPr>
              <p:cNvPr id="11" name="Ink 10">
                <a:extLst>
                  <a:ext uri="{FF2B5EF4-FFF2-40B4-BE49-F238E27FC236}">
                    <a16:creationId xmlns:a16="http://schemas.microsoft.com/office/drawing/2014/main" id="{162BBC5E-4493-467A-B523-4E36A246247C}"/>
                  </a:ext>
                </a:extLst>
              </p:cNvPr>
              <p:cNvPicPr/>
              <p:nvPr/>
            </p:nvPicPr>
            <p:blipFill>
              <a:blip r:embed="rId10"/>
              <a:stretch>
                <a:fillRect/>
              </a:stretch>
            </p:blipFill>
            <p:spPr>
              <a:xfrm>
                <a:off x="449048" y="3855057"/>
                <a:ext cx="11152080" cy="396000"/>
              </a:xfrm>
              <a:prstGeom prst="rect">
                <a:avLst/>
              </a:prstGeom>
            </p:spPr>
          </p:pic>
        </mc:Fallback>
      </mc:AlternateContent>
      <p:sp>
        <p:nvSpPr>
          <p:cNvPr id="6" name="TextBox 5">
            <a:extLst>
              <a:ext uri="{FF2B5EF4-FFF2-40B4-BE49-F238E27FC236}">
                <a16:creationId xmlns:a16="http://schemas.microsoft.com/office/drawing/2014/main" id="{FE7F5B70-2F70-87EE-6914-7AA90C88535B}"/>
              </a:ext>
            </a:extLst>
          </p:cNvPr>
          <p:cNvSpPr txBox="1"/>
          <p:nvPr/>
        </p:nvSpPr>
        <p:spPr>
          <a:xfrm>
            <a:off x="6102434" y="1172451"/>
            <a:ext cx="1035613" cy="738664"/>
          </a:xfrm>
          <a:prstGeom prst="rect">
            <a:avLst/>
          </a:prstGeom>
          <a:solidFill>
            <a:schemeClr val="bg1"/>
          </a:solidFill>
        </p:spPr>
        <p:txBody>
          <a:bodyPr wrap="square" rtlCol="0">
            <a:spAutoFit/>
          </a:bodyPr>
          <a:lstStyle/>
          <a:p>
            <a:r>
              <a:rPr lang="en-US" sz="1400" dirty="0"/>
              <a:t>Number of students enrolled</a:t>
            </a:r>
          </a:p>
        </p:txBody>
      </p:sp>
      <p:sp>
        <p:nvSpPr>
          <p:cNvPr id="7" name="Arrow: Down 6">
            <a:extLst>
              <a:ext uri="{FF2B5EF4-FFF2-40B4-BE49-F238E27FC236}">
                <a16:creationId xmlns:a16="http://schemas.microsoft.com/office/drawing/2014/main" id="{557AFED0-5F73-5498-662F-09B6ECD47D15}"/>
              </a:ext>
            </a:extLst>
          </p:cNvPr>
          <p:cNvSpPr/>
          <p:nvPr/>
        </p:nvSpPr>
        <p:spPr>
          <a:xfrm>
            <a:off x="6496253" y="1913024"/>
            <a:ext cx="247973" cy="23470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580A9CB-D447-8AA5-135B-47BDD84F9E6E}"/>
              </a:ext>
            </a:extLst>
          </p:cNvPr>
          <p:cNvSpPr txBox="1"/>
          <p:nvPr/>
        </p:nvSpPr>
        <p:spPr>
          <a:xfrm>
            <a:off x="5992581" y="126257"/>
            <a:ext cx="6066069" cy="707886"/>
          </a:xfrm>
          <a:prstGeom prst="rect">
            <a:avLst/>
          </a:prstGeom>
          <a:solidFill>
            <a:schemeClr val="bg1"/>
          </a:solidFill>
          <a:ln w="41275">
            <a:solidFill>
              <a:srgbClr val="C00000"/>
            </a:solidFill>
          </a:ln>
        </p:spPr>
        <p:txBody>
          <a:bodyPr wrap="square" rtlCol="0">
            <a:spAutoFit/>
          </a:bodyPr>
          <a:lstStyle/>
          <a:p>
            <a:r>
              <a:rPr lang="en-US" sz="2000" dirty="0">
                <a:solidFill>
                  <a:srgbClr val="FF0000"/>
                </a:solidFill>
              </a:rPr>
              <a:t>On Campus sections had a large number of drops for No Shows, likely because of fraud.</a:t>
            </a:r>
          </a:p>
        </p:txBody>
      </p:sp>
    </p:spTree>
    <p:extLst>
      <p:ext uri="{BB962C8B-B14F-4D97-AF65-F5344CB8AC3E}">
        <p14:creationId xmlns:p14="http://schemas.microsoft.com/office/powerpoint/2010/main" val="31157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47FF4-012F-F285-0D0A-411D017A053B}"/>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C8A5B45-8675-8138-4294-CEDCA58D9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B49E2E3-FC16-B068-772B-8D77C075C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93CB2C-41CE-151F-A3A0-730BAA98B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52CB561-54E7-5336-8018-F30B2D815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957ACB-B540-9088-C616-3F598BFC2F31}"/>
              </a:ext>
            </a:extLst>
          </p:cNvPr>
          <p:cNvSpPr>
            <a:spLocks noGrp="1"/>
          </p:cNvSpPr>
          <p:nvPr>
            <p:ph type="title"/>
          </p:nvPr>
        </p:nvSpPr>
        <p:spPr>
          <a:xfrm>
            <a:off x="457198" y="305220"/>
            <a:ext cx="9707338" cy="877729"/>
          </a:xfrm>
        </p:spPr>
        <p:txBody>
          <a:bodyPr anchor="ctr">
            <a:normAutofit fontScale="90000"/>
          </a:bodyPr>
          <a:lstStyle/>
          <a:p>
            <a:r>
              <a:rPr lang="en-US" sz="4000" dirty="0">
                <a:solidFill>
                  <a:srgbClr val="FFFFFF"/>
                </a:solidFill>
              </a:rPr>
              <a:t>Fall Enrollment and Spring Scheduling – Hybrid</a:t>
            </a:r>
            <a:br>
              <a:rPr lang="en-US" sz="4000" dirty="0">
                <a:solidFill>
                  <a:srgbClr val="FFFFFF"/>
                </a:solidFill>
              </a:rPr>
            </a:br>
            <a:endParaRPr lang="en-US" sz="2700" dirty="0">
              <a:solidFill>
                <a:srgbClr val="FFFF00"/>
              </a:solidFill>
            </a:endParaRPr>
          </a:p>
        </p:txBody>
      </p:sp>
      <p:pic>
        <p:nvPicPr>
          <p:cNvPr id="4" name="Picture 3">
            <a:extLst>
              <a:ext uri="{FF2B5EF4-FFF2-40B4-BE49-F238E27FC236}">
                <a16:creationId xmlns:a16="http://schemas.microsoft.com/office/drawing/2014/main" id="{C3965ED0-9865-4E2F-9B60-C0A95E0F49FC}"/>
              </a:ext>
            </a:extLst>
          </p:cNvPr>
          <p:cNvPicPr>
            <a:picLocks noChangeAspect="1"/>
          </p:cNvPicPr>
          <p:nvPr/>
        </p:nvPicPr>
        <p:blipFill rotWithShape="1">
          <a:blip r:embed="rId2"/>
          <a:srcRect t="73782"/>
          <a:stretch/>
        </p:blipFill>
        <p:spPr>
          <a:xfrm>
            <a:off x="396014" y="2557220"/>
            <a:ext cx="11182350" cy="322143"/>
          </a:xfrm>
          <a:prstGeom prst="rect">
            <a:avLst/>
          </a:prstGeom>
        </p:spPr>
      </p:pic>
      <p:pic>
        <p:nvPicPr>
          <p:cNvPr id="5" name="Picture 4">
            <a:extLst>
              <a:ext uri="{FF2B5EF4-FFF2-40B4-BE49-F238E27FC236}">
                <a16:creationId xmlns:a16="http://schemas.microsoft.com/office/drawing/2014/main" id="{234B3C09-05CA-4FED-B312-5FCA23C9BDE9}"/>
              </a:ext>
            </a:extLst>
          </p:cNvPr>
          <p:cNvPicPr>
            <a:picLocks noChangeAspect="1"/>
          </p:cNvPicPr>
          <p:nvPr/>
        </p:nvPicPr>
        <p:blipFill rotWithShape="1">
          <a:blip r:embed="rId2"/>
          <a:srcRect b="49685"/>
          <a:stretch/>
        </p:blipFill>
        <p:spPr>
          <a:xfrm>
            <a:off x="396014" y="1938983"/>
            <a:ext cx="11182350" cy="61823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9637B15-0F43-15E0-1F15-04B9B8036D08}"/>
                  </a:ext>
                </a:extLst>
              </p14:cNvPr>
              <p14:cNvContentPartPr/>
              <p14:nvPr/>
            </p14:nvContentPartPr>
            <p14:xfrm>
              <a:off x="644773" y="2635149"/>
              <a:ext cx="10893600" cy="117000"/>
            </p14:xfrm>
          </p:contentPart>
        </mc:Choice>
        <mc:Fallback xmlns="">
          <p:pic>
            <p:nvPicPr>
              <p:cNvPr id="3" name="Ink 2">
                <a:extLst>
                  <a:ext uri="{FF2B5EF4-FFF2-40B4-BE49-F238E27FC236}">
                    <a16:creationId xmlns:a16="http://schemas.microsoft.com/office/drawing/2014/main" id="{09637B15-0F43-15E0-1F15-04B9B8036D08}"/>
                  </a:ext>
                </a:extLst>
              </p:cNvPr>
              <p:cNvPicPr/>
              <p:nvPr/>
            </p:nvPicPr>
            <p:blipFill>
              <a:blip r:embed="rId4"/>
              <a:stretch>
                <a:fillRect/>
              </a:stretch>
            </p:blipFill>
            <p:spPr>
              <a:xfrm>
                <a:off x="591133" y="2527509"/>
                <a:ext cx="11001240" cy="332640"/>
              </a:xfrm>
              <a:prstGeom prst="rect">
                <a:avLst/>
              </a:prstGeom>
            </p:spPr>
          </p:pic>
        </mc:Fallback>
      </mc:AlternateContent>
    </p:spTree>
    <p:extLst>
      <p:ext uri="{BB962C8B-B14F-4D97-AF65-F5344CB8AC3E}">
        <p14:creationId xmlns:p14="http://schemas.microsoft.com/office/powerpoint/2010/main" val="388392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4F18DD-7DEC-CBA7-5EAB-853F8836F6BF}"/>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FF506DD-7E9F-6891-1168-E5FDBAC0B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73A8EC-6CDC-9821-F910-E338C70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634D0C9-28AB-A22F-C228-D2F84F2D6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FAFA127-C2D7-3BFE-7239-530C2E4BF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534FB6-A345-50DE-C331-AE5A80EA412D}"/>
              </a:ext>
            </a:extLst>
          </p:cNvPr>
          <p:cNvSpPr>
            <a:spLocks noGrp="1"/>
          </p:cNvSpPr>
          <p:nvPr>
            <p:ph type="title"/>
          </p:nvPr>
        </p:nvSpPr>
        <p:spPr>
          <a:xfrm>
            <a:off x="457197" y="305220"/>
            <a:ext cx="5164375" cy="877729"/>
          </a:xfrm>
        </p:spPr>
        <p:txBody>
          <a:bodyPr anchor="ctr">
            <a:normAutofit fontScale="90000"/>
          </a:bodyPr>
          <a:lstStyle/>
          <a:p>
            <a:r>
              <a:rPr lang="en-US" sz="4000" dirty="0">
                <a:solidFill>
                  <a:srgbClr val="FFFFFF"/>
                </a:solidFill>
              </a:rPr>
              <a:t>Committee Membership</a:t>
            </a:r>
          </a:p>
        </p:txBody>
      </p:sp>
      <p:sp>
        <p:nvSpPr>
          <p:cNvPr id="5" name="Content Placeholder 4">
            <a:extLst>
              <a:ext uri="{FF2B5EF4-FFF2-40B4-BE49-F238E27FC236}">
                <a16:creationId xmlns:a16="http://schemas.microsoft.com/office/drawing/2014/main" id="{054EC877-D454-9087-5FEB-48FEACFEBCCA}"/>
              </a:ext>
            </a:extLst>
          </p:cNvPr>
          <p:cNvSpPr>
            <a:spLocks noGrp="1"/>
          </p:cNvSpPr>
          <p:nvPr>
            <p:ph idx="1"/>
          </p:nvPr>
        </p:nvSpPr>
        <p:spPr/>
        <p:txBody>
          <a:bodyPr/>
          <a:lstStyle/>
          <a:p>
            <a:pPr marL="0" indent="0">
              <a:buNone/>
            </a:pPr>
            <a:r>
              <a:rPr lang="en-US" dirty="0"/>
              <a:t>Division Council – Stacey Allen</a:t>
            </a:r>
          </a:p>
          <a:p>
            <a:pPr marL="0" indent="0">
              <a:buNone/>
            </a:pPr>
            <a:r>
              <a:rPr lang="en-US" dirty="0"/>
              <a:t>Load Committee – </a:t>
            </a:r>
            <a:r>
              <a:rPr lang="en-US" dirty="0" err="1"/>
              <a:t>Kassia</a:t>
            </a:r>
            <a:r>
              <a:rPr lang="en-US" dirty="0"/>
              <a:t> </a:t>
            </a:r>
            <a:r>
              <a:rPr lang="en-US" dirty="0" err="1"/>
              <a:t>Wosick</a:t>
            </a:r>
            <a:endParaRPr lang="en-US" dirty="0"/>
          </a:p>
          <a:p>
            <a:pPr marL="0" indent="0">
              <a:buNone/>
            </a:pPr>
            <a:r>
              <a:rPr lang="en-US" dirty="0"/>
              <a:t>BSS Division Curriculum Committee – Melissa Fujiwara</a:t>
            </a:r>
          </a:p>
          <a:p>
            <a:pPr marL="0" indent="0">
              <a:buNone/>
            </a:pPr>
            <a:r>
              <a:rPr lang="en-US" dirty="0"/>
              <a:t>Assessment Committee – </a:t>
            </a:r>
            <a:r>
              <a:rPr lang="en-US" dirty="0" err="1"/>
              <a:t>Kassia</a:t>
            </a:r>
            <a:r>
              <a:rPr lang="en-US" dirty="0"/>
              <a:t> </a:t>
            </a:r>
            <a:r>
              <a:rPr lang="en-US" dirty="0" err="1"/>
              <a:t>Wosick</a:t>
            </a:r>
            <a:endParaRPr lang="en-US" dirty="0"/>
          </a:p>
          <a:p>
            <a:pPr marL="0" indent="0">
              <a:buNone/>
            </a:pPr>
            <a:r>
              <a:rPr lang="en-US" dirty="0"/>
              <a:t>Annual Plan – Stacey Allen</a:t>
            </a:r>
          </a:p>
          <a:p>
            <a:pPr marL="0" indent="0">
              <a:buNone/>
            </a:pPr>
            <a:r>
              <a:rPr lang="en-US" dirty="0"/>
              <a:t>FIRST – Martin Leyva</a:t>
            </a:r>
          </a:p>
          <a:p>
            <a:pPr marL="0" indent="0">
              <a:buNone/>
            </a:pPr>
            <a:r>
              <a:rPr lang="en-US" dirty="0"/>
              <a:t>Student Success – Martin Leyva</a:t>
            </a:r>
          </a:p>
          <a:p>
            <a:pPr marL="0" indent="0">
              <a:buNone/>
            </a:pPr>
            <a:endParaRPr lang="en-US" dirty="0"/>
          </a:p>
        </p:txBody>
      </p:sp>
    </p:spTree>
    <p:extLst>
      <p:ext uri="{BB962C8B-B14F-4D97-AF65-F5344CB8AC3E}">
        <p14:creationId xmlns:p14="http://schemas.microsoft.com/office/powerpoint/2010/main" val="168393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9AF5C4-127B-985E-1685-71F37718669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024D081-C7B8-7D57-13C4-39C317944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5AE70A-C9D3-15D6-582A-5CA00E998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3439C7C-B8BE-900E-12C9-EFA1AA0C5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2C81BC4-7BB8-4302-2A44-1D98B162F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E19850-43AF-767D-5D9B-56CB7FCC9B23}"/>
              </a:ext>
            </a:extLst>
          </p:cNvPr>
          <p:cNvSpPr>
            <a:spLocks noGrp="1"/>
          </p:cNvSpPr>
          <p:nvPr>
            <p:ph type="title"/>
          </p:nvPr>
        </p:nvSpPr>
        <p:spPr>
          <a:xfrm>
            <a:off x="457197" y="305220"/>
            <a:ext cx="9389990" cy="877729"/>
          </a:xfrm>
        </p:spPr>
        <p:txBody>
          <a:bodyPr anchor="ctr">
            <a:normAutofit/>
          </a:bodyPr>
          <a:lstStyle/>
          <a:p>
            <a:r>
              <a:rPr lang="en-US" sz="4000" dirty="0">
                <a:solidFill>
                  <a:srgbClr val="FFFFFF"/>
                </a:solidFill>
              </a:rPr>
              <a:t>Curriculum Review – Fall 2024</a:t>
            </a:r>
          </a:p>
        </p:txBody>
      </p:sp>
      <p:sp>
        <p:nvSpPr>
          <p:cNvPr id="3" name="TextBox 2">
            <a:extLst>
              <a:ext uri="{FF2B5EF4-FFF2-40B4-BE49-F238E27FC236}">
                <a16:creationId xmlns:a16="http://schemas.microsoft.com/office/drawing/2014/main" id="{D41C081D-8BC2-12D3-9201-ED49C853C7E1}"/>
              </a:ext>
            </a:extLst>
          </p:cNvPr>
          <p:cNvSpPr txBox="1"/>
          <p:nvPr/>
        </p:nvSpPr>
        <p:spPr>
          <a:xfrm>
            <a:off x="457197" y="2127380"/>
            <a:ext cx="6313325" cy="3323987"/>
          </a:xfrm>
          <a:prstGeom prst="rect">
            <a:avLst/>
          </a:prstGeom>
          <a:noFill/>
        </p:spPr>
        <p:txBody>
          <a:bodyPr wrap="square" rtlCol="0">
            <a:spAutoFit/>
          </a:bodyPr>
          <a:lstStyle/>
          <a:p>
            <a:pPr marL="342900" indent="-342900">
              <a:lnSpc>
                <a:spcPct val="150000"/>
              </a:lnSpc>
              <a:buAutoNum type="arabicPeriod"/>
            </a:pPr>
            <a:r>
              <a:rPr lang="en-US" sz="2000" dirty="0"/>
              <a:t>Sociology 101H – Introduction to Sociology Honors</a:t>
            </a:r>
          </a:p>
          <a:p>
            <a:pPr marL="342900" indent="-342900">
              <a:lnSpc>
                <a:spcPct val="150000"/>
              </a:lnSpc>
              <a:buAutoNum type="arabicPeriod"/>
            </a:pPr>
            <a:r>
              <a:rPr lang="en-US" sz="2000" dirty="0"/>
              <a:t>Sociology 102 – Families and Intimate Relationships</a:t>
            </a:r>
          </a:p>
          <a:p>
            <a:pPr marL="342900" indent="-342900">
              <a:lnSpc>
                <a:spcPct val="150000"/>
              </a:lnSpc>
              <a:buAutoNum type="arabicPeriod"/>
            </a:pPr>
            <a:r>
              <a:rPr lang="en-US" sz="2000" dirty="0"/>
              <a:t>Sociology 113H – Gender and Society Honors (New)</a:t>
            </a:r>
          </a:p>
          <a:p>
            <a:pPr marL="342900" indent="-342900">
              <a:lnSpc>
                <a:spcPct val="150000"/>
              </a:lnSpc>
              <a:buAutoNum type="arabicPeriod"/>
            </a:pPr>
            <a:r>
              <a:rPr lang="en-US" sz="2000" dirty="0"/>
              <a:t>Sociology 117 – Drugs, Alcohol and Society (New)</a:t>
            </a:r>
          </a:p>
          <a:p>
            <a:pPr marL="342900" indent="-342900">
              <a:lnSpc>
                <a:spcPct val="150000"/>
              </a:lnSpc>
              <a:buAutoNum type="arabicPeriod"/>
            </a:pPr>
            <a:r>
              <a:rPr lang="en-US" sz="2000" dirty="0"/>
              <a:t>Women’s Studies 1 – Introduction to Women’s Studies</a:t>
            </a:r>
          </a:p>
          <a:p>
            <a:pPr marL="342900" indent="-342900">
              <a:buAutoNum type="arabicPeriod"/>
            </a:pPr>
            <a:endParaRPr lang="en-US" sz="2000" dirty="0"/>
          </a:p>
          <a:p>
            <a:r>
              <a:rPr lang="en-US" sz="2000" dirty="0"/>
              <a:t>[Common Course Numbering – Coming Fall 2025 for SOCI 101]</a:t>
            </a:r>
          </a:p>
        </p:txBody>
      </p:sp>
      <p:sp>
        <p:nvSpPr>
          <p:cNvPr id="4" name="TextBox 3">
            <a:extLst>
              <a:ext uri="{FF2B5EF4-FFF2-40B4-BE49-F238E27FC236}">
                <a16:creationId xmlns:a16="http://schemas.microsoft.com/office/drawing/2014/main" id="{40DBFFC5-4F6F-01DC-B8B9-4CAE1012F01C}"/>
              </a:ext>
            </a:extLst>
          </p:cNvPr>
          <p:cNvSpPr txBox="1"/>
          <p:nvPr/>
        </p:nvSpPr>
        <p:spPr>
          <a:xfrm>
            <a:off x="7151914" y="126257"/>
            <a:ext cx="4906736" cy="5632311"/>
          </a:xfrm>
          <a:prstGeom prst="rect">
            <a:avLst/>
          </a:prstGeom>
          <a:solidFill>
            <a:schemeClr val="bg1"/>
          </a:solidFill>
          <a:ln w="41275">
            <a:solidFill>
              <a:srgbClr val="C00000"/>
            </a:solidFill>
          </a:ln>
        </p:spPr>
        <p:txBody>
          <a:bodyPr wrap="square" rtlCol="0">
            <a:spAutoFit/>
          </a:bodyPr>
          <a:lstStyle/>
          <a:p>
            <a:r>
              <a:rPr lang="en-US" sz="2000" dirty="0">
                <a:solidFill>
                  <a:srgbClr val="FF0000"/>
                </a:solidFill>
              </a:rPr>
              <a:t>Melissa explained Common Course Numbering which impact Sociology in Fall 2025, with Sociology 101.  Courses will be required to use a common Course Outline of Record that will be decided at the state level.  Departments will be given a template that they must use for their COR.  </a:t>
            </a:r>
          </a:p>
          <a:p>
            <a:endParaRPr lang="en-US" sz="2000" dirty="0">
              <a:solidFill>
                <a:srgbClr val="FF0000"/>
              </a:solidFill>
            </a:endParaRPr>
          </a:p>
          <a:p>
            <a:r>
              <a:rPr lang="en-US" sz="2000" dirty="0">
                <a:solidFill>
                  <a:srgbClr val="FF0000"/>
                </a:solidFill>
              </a:rPr>
              <a:t>Melissa suggested that they keep an eye out for non-credit courses that may be created in their discipline.  They may consider writing some non-credit courses.</a:t>
            </a:r>
          </a:p>
          <a:p>
            <a:endParaRPr lang="en-US" sz="2000" dirty="0">
              <a:solidFill>
                <a:srgbClr val="FF0000"/>
              </a:solidFill>
            </a:endParaRPr>
          </a:p>
          <a:p>
            <a:r>
              <a:rPr lang="en-US" sz="2000" dirty="0">
                <a:solidFill>
                  <a:srgbClr val="FF0000"/>
                </a:solidFill>
              </a:rPr>
              <a:t>All of the curriculum review is completed.  Sociology 113H was held up by the Articulation Officer with a request for different assignments to justify the Honors designation.  </a:t>
            </a:r>
          </a:p>
        </p:txBody>
      </p:sp>
    </p:spTree>
    <p:extLst>
      <p:ext uri="{BB962C8B-B14F-4D97-AF65-F5344CB8AC3E}">
        <p14:creationId xmlns:p14="http://schemas.microsoft.com/office/powerpoint/2010/main" val="90495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EF4860-25AA-1C90-851F-27399B93F70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34C15CE-BD44-93A3-0F6B-463C2E6C4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E96DD42-01E3-791E-AD31-AB063087C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8FE974-6C4D-BC21-4910-DA557583B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D3EDC79-9382-2D02-B433-A36922CE1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AEE354-FC73-C4A2-14CC-9A21185E410E}"/>
              </a:ext>
            </a:extLst>
          </p:cNvPr>
          <p:cNvSpPr>
            <a:spLocks noGrp="1"/>
          </p:cNvSpPr>
          <p:nvPr>
            <p:ph type="title"/>
          </p:nvPr>
        </p:nvSpPr>
        <p:spPr>
          <a:xfrm>
            <a:off x="457197" y="305220"/>
            <a:ext cx="8606591" cy="877729"/>
          </a:xfrm>
        </p:spPr>
        <p:txBody>
          <a:bodyPr anchor="ctr">
            <a:normAutofit/>
          </a:bodyPr>
          <a:lstStyle/>
          <a:p>
            <a:r>
              <a:rPr lang="en-US" sz="4000" dirty="0">
                <a:solidFill>
                  <a:srgbClr val="FFFFFF"/>
                </a:solidFill>
              </a:rPr>
              <a:t>Faculty Evaluations</a:t>
            </a:r>
          </a:p>
        </p:txBody>
      </p:sp>
      <p:sp>
        <p:nvSpPr>
          <p:cNvPr id="5" name="Content Placeholder 4">
            <a:extLst>
              <a:ext uri="{FF2B5EF4-FFF2-40B4-BE49-F238E27FC236}">
                <a16:creationId xmlns:a16="http://schemas.microsoft.com/office/drawing/2014/main" id="{1D0C25FE-2A24-ED3F-A381-0D3115C98A69}"/>
              </a:ext>
            </a:extLst>
          </p:cNvPr>
          <p:cNvSpPr>
            <a:spLocks noGrp="1"/>
          </p:cNvSpPr>
          <p:nvPr>
            <p:ph idx="1"/>
          </p:nvPr>
        </p:nvSpPr>
        <p:spPr/>
        <p:txBody>
          <a:bodyPr/>
          <a:lstStyle/>
          <a:p>
            <a:pPr marL="0" indent="0">
              <a:lnSpc>
                <a:spcPct val="200000"/>
              </a:lnSpc>
              <a:buNone/>
            </a:pPr>
            <a:r>
              <a:rPr lang="en-US" dirty="0"/>
              <a:t>Keep an eye on your email and let Cecelia and I know if you get an email from </a:t>
            </a:r>
            <a:r>
              <a:rPr lang="en-US" dirty="0" err="1"/>
              <a:t>Trakstar</a:t>
            </a:r>
            <a:r>
              <a:rPr lang="en-US" dirty="0"/>
              <a:t> that is incorrect.</a:t>
            </a:r>
          </a:p>
        </p:txBody>
      </p:sp>
    </p:spTree>
    <p:extLst>
      <p:ext uri="{BB962C8B-B14F-4D97-AF65-F5344CB8AC3E}">
        <p14:creationId xmlns:p14="http://schemas.microsoft.com/office/powerpoint/2010/main" val="2858526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931e994-e6d3-4300-856d-b2b971b8f1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69D9347F5AFA4D8692FBB46C69E792" ma:contentTypeVersion="18" ma:contentTypeDescription="Create a new document." ma:contentTypeScope="" ma:versionID="ed39e236e443ffda1a41bbf0918c185e">
  <xsd:schema xmlns:xsd="http://www.w3.org/2001/XMLSchema" xmlns:xs="http://www.w3.org/2001/XMLSchema" xmlns:p="http://schemas.microsoft.com/office/2006/metadata/properties" xmlns:ns3="0931e994-e6d3-4300-856d-b2b971b8f134" xmlns:ns4="6d4c085d-c9ea-458a-a43a-bf1021d0c369" targetNamespace="http://schemas.microsoft.com/office/2006/metadata/properties" ma:root="true" ma:fieldsID="6d5e40ef00ccb0f0da5d0f27670d6a08" ns3:_="" ns4:_="">
    <xsd:import namespace="0931e994-e6d3-4300-856d-b2b971b8f134"/>
    <xsd:import namespace="6d4c085d-c9ea-458a-a43a-bf1021d0c36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1e994-e6d3-4300-856d-b2b971b8f1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4c085d-c9ea-458a-a43a-bf1021d0c36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11BCA8-18D5-4035-99A4-D9907DB4E608}">
  <ds:schemaRefs>
    <ds:schemaRef ds:uri="http://purl.org/dc/terms/"/>
    <ds:schemaRef ds:uri="http://schemas.microsoft.com/office/2006/documentManagement/types"/>
    <ds:schemaRef ds:uri="http://schemas.microsoft.com/office/2006/metadata/properties"/>
    <ds:schemaRef ds:uri="http://www.w3.org/XML/1998/namespace"/>
    <ds:schemaRef ds:uri="http://purl.org/dc/elements/1.1/"/>
    <ds:schemaRef ds:uri="6d4c085d-c9ea-458a-a43a-bf1021d0c369"/>
    <ds:schemaRef ds:uri="http://schemas.microsoft.com/office/infopath/2007/PartnerControls"/>
    <ds:schemaRef ds:uri="http://schemas.openxmlformats.org/package/2006/metadata/core-properties"/>
    <ds:schemaRef ds:uri="0931e994-e6d3-4300-856d-b2b971b8f134"/>
    <ds:schemaRef ds:uri="http://purl.org/dc/dcmitype/"/>
  </ds:schemaRefs>
</ds:datastoreItem>
</file>

<file path=customXml/itemProps2.xml><?xml version="1.0" encoding="utf-8"?>
<ds:datastoreItem xmlns:ds="http://schemas.openxmlformats.org/officeDocument/2006/customXml" ds:itemID="{F0451F9F-0F08-45BF-A0AD-8CA196486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31e994-e6d3-4300-856d-b2b971b8f134"/>
    <ds:schemaRef ds:uri="6d4c085d-c9ea-458a-a43a-bf1021d0c3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19AEB0-81CF-491A-BCAC-B5A3569464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10194</TotalTime>
  <Words>973</Words>
  <Application>Microsoft Office PowerPoint</Application>
  <PresentationFormat>Widescreen</PresentationFormat>
  <Paragraphs>122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Sociology Department Meeting</vt:lpstr>
      <vt:lpstr>Sociology Department - Agenda</vt:lpstr>
      <vt:lpstr>SLO Assessment</vt:lpstr>
      <vt:lpstr>Fall Enrollment and Spring Scheduling – Online possible fraud</vt:lpstr>
      <vt:lpstr>Fall Enrollment and Spring Scheduling – On Campus possible fraud</vt:lpstr>
      <vt:lpstr>Fall Enrollment and Spring Scheduling – Hybrid </vt:lpstr>
      <vt:lpstr>Committee Membership</vt:lpstr>
      <vt:lpstr>Curriculum Review – Fall 2024</vt:lpstr>
      <vt:lpstr>Faculty Evaluations</vt:lpstr>
      <vt:lpstr>Faculty Evaluations</vt:lpstr>
      <vt:lpstr>Updating the Sociology AAT Pathway</vt:lpstr>
      <vt:lpstr>Updating the Sociology AAT Pathway</vt:lpstr>
      <vt:lpstr>Women, Gender and Sexuality Studies</vt:lpstr>
      <vt:lpstr>Women, Gender and Sexuality Studies (time for an AAT?)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Gold, Christina</dc:creator>
  <cp:lastModifiedBy>Gold, Christina</cp:lastModifiedBy>
  <cp:revision>75</cp:revision>
  <cp:lastPrinted>2024-09-17T16:20:56Z</cp:lastPrinted>
  <dcterms:created xsi:type="dcterms:W3CDTF">2021-02-06T12:58:35Z</dcterms:created>
  <dcterms:modified xsi:type="dcterms:W3CDTF">2024-09-28T13:45:16Z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0x010100C369D9347F5AFA4D8692FBB46C69E792</vt:lpwstr>
  </property>
</Properties>
</file>