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7" r:id="rId4"/>
  </p:sldMasterIdLst>
  <p:notesMasterIdLst>
    <p:notesMasterId r:id="rId13"/>
  </p:notesMasterIdLst>
  <p:sldIdLst>
    <p:sldId id="271" r:id="rId5"/>
    <p:sldId id="415" r:id="rId6"/>
    <p:sldId id="359" r:id="rId7"/>
    <p:sldId id="417" r:id="rId8"/>
    <p:sldId id="323" r:id="rId9"/>
    <p:sldId id="418" r:id="rId10"/>
    <p:sldId id="428" r:id="rId11"/>
    <p:sldId id="407" r:id="rId1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277" autoAdjust="0"/>
    <p:restoredTop sz="94694"/>
  </p:normalViewPr>
  <p:slideViewPr>
    <p:cSldViewPr snapToGrid="0">
      <p:cViewPr varScale="1">
        <p:scale>
          <a:sx n="72" d="100"/>
          <a:sy n="72" d="100"/>
        </p:scale>
        <p:origin x="54" y="5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ugic, Irena" userId="0766d5f6-ee01-46af-84f7-65d638b5ac59" providerId="ADAL" clId="{A5F67C9A-12B5-4ECD-812B-0E61F1329CD3}"/>
    <pc:docChg chg="undo custSel modSld">
      <pc:chgData name="Zugic, Irena" userId="0766d5f6-ee01-46af-84f7-65d638b5ac59" providerId="ADAL" clId="{A5F67C9A-12B5-4ECD-812B-0E61F1329CD3}" dt="2024-05-01T00:53:34.103" v="2127" actId="14100"/>
      <pc:docMkLst>
        <pc:docMk/>
      </pc:docMkLst>
      <pc:sldChg chg="addSp modSp">
        <pc:chgData name="Zugic, Irena" userId="0766d5f6-ee01-46af-84f7-65d638b5ac59" providerId="ADAL" clId="{A5F67C9A-12B5-4ECD-812B-0E61F1329CD3}" dt="2024-05-01T00:18:11.430" v="1162" actId="14100"/>
        <pc:sldMkLst>
          <pc:docMk/>
          <pc:sldMk cId="3266033200" sldId="323"/>
        </pc:sldMkLst>
        <pc:spChg chg="mod">
          <ac:chgData name="Zugic, Irena" userId="0766d5f6-ee01-46af-84f7-65d638b5ac59" providerId="ADAL" clId="{A5F67C9A-12B5-4ECD-812B-0E61F1329CD3}" dt="2024-05-01T00:16:40.812" v="1152" actId="1076"/>
          <ac:spMkLst>
            <pc:docMk/>
            <pc:sldMk cId="3266033200" sldId="323"/>
            <ac:spMk id="2" creationId="{7323EFF1-E3B3-1A40-9683-5DC08610D3A9}"/>
          </ac:spMkLst>
        </pc:spChg>
        <pc:spChg chg="add mod">
          <ac:chgData name="Zugic, Irena" userId="0766d5f6-ee01-46af-84f7-65d638b5ac59" providerId="ADAL" clId="{A5F67C9A-12B5-4ECD-812B-0E61F1329CD3}" dt="2024-05-01T00:18:11.430" v="1162" actId="14100"/>
          <ac:spMkLst>
            <pc:docMk/>
            <pc:sldMk cId="3266033200" sldId="323"/>
            <ac:spMk id="20" creationId="{7058BAB3-F805-4BD6-A9E2-0F559CC0C66D}"/>
          </ac:spMkLst>
        </pc:spChg>
      </pc:sldChg>
      <pc:sldChg chg="addSp modSp">
        <pc:chgData name="Zugic, Irena" userId="0766d5f6-ee01-46af-84f7-65d638b5ac59" providerId="ADAL" clId="{A5F67C9A-12B5-4ECD-812B-0E61F1329CD3}" dt="2024-05-01T00:01:46.694" v="192" actId="1076"/>
        <pc:sldMkLst>
          <pc:docMk/>
          <pc:sldMk cId="2962949393" sldId="359"/>
        </pc:sldMkLst>
        <pc:spChg chg="add mod">
          <ac:chgData name="Zugic, Irena" userId="0766d5f6-ee01-46af-84f7-65d638b5ac59" providerId="ADAL" clId="{A5F67C9A-12B5-4ECD-812B-0E61F1329CD3}" dt="2024-05-01T00:01:46.694" v="192" actId="1076"/>
          <ac:spMkLst>
            <pc:docMk/>
            <pc:sldMk cId="2962949393" sldId="359"/>
            <ac:spMk id="4" creationId="{C78281E5-3428-4176-93BB-B15885EDD6E1}"/>
          </ac:spMkLst>
        </pc:spChg>
      </pc:sldChg>
      <pc:sldChg chg="addSp modSp">
        <pc:chgData name="Zugic, Irena" userId="0766d5f6-ee01-46af-84f7-65d638b5ac59" providerId="ADAL" clId="{A5F67C9A-12B5-4ECD-812B-0E61F1329CD3}" dt="2024-04-30T23:57:49.091" v="55"/>
        <pc:sldMkLst>
          <pc:docMk/>
          <pc:sldMk cId="1750339019" sldId="415"/>
        </pc:sldMkLst>
        <pc:spChg chg="add mod">
          <ac:chgData name="Zugic, Irena" userId="0766d5f6-ee01-46af-84f7-65d638b5ac59" providerId="ADAL" clId="{A5F67C9A-12B5-4ECD-812B-0E61F1329CD3}" dt="2024-04-30T23:57:49.091" v="55"/>
          <ac:spMkLst>
            <pc:docMk/>
            <pc:sldMk cId="1750339019" sldId="415"/>
            <ac:spMk id="8" creationId="{10ED96EC-452A-403B-8AFD-19214BFDE857}"/>
          </ac:spMkLst>
        </pc:spChg>
      </pc:sldChg>
      <pc:sldChg chg="addSp modSp">
        <pc:chgData name="Zugic, Irena" userId="0766d5f6-ee01-46af-84f7-65d638b5ac59" providerId="ADAL" clId="{A5F67C9A-12B5-4ECD-812B-0E61F1329CD3}" dt="2024-05-01T00:04:15.951" v="414" actId="14100"/>
        <pc:sldMkLst>
          <pc:docMk/>
          <pc:sldMk cId="2828200342" sldId="417"/>
        </pc:sldMkLst>
        <pc:spChg chg="mod">
          <ac:chgData name="Zugic, Irena" userId="0766d5f6-ee01-46af-84f7-65d638b5ac59" providerId="ADAL" clId="{A5F67C9A-12B5-4ECD-812B-0E61F1329CD3}" dt="2024-04-30T22:59:42.605" v="10" actId="20577"/>
          <ac:spMkLst>
            <pc:docMk/>
            <pc:sldMk cId="2828200342" sldId="417"/>
            <ac:spMk id="2" creationId="{7323EFF1-E3B3-1A40-9683-5DC08610D3A9}"/>
          </ac:spMkLst>
        </pc:spChg>
        <pc:spChg chg="add mod">
          <ac:chgData name="Zugic, Irena" userId="0766d5f6-ee01-46af-84f7-65d638b5ac59" providerId="ADAL" clId="{A5F67C9A-12B5-4ECD-812B-0E61F1329CD3}" dt="2024-05-01T00:04:15.951" v="414" actId="14100"/>
          <ac:spMkLst>
            <pc:docMk/>
            <pc:sldMk cId="2828200342" sldId="417"/>
            <ac:spMk id="8" creationId="{05F84382-4E9C-456F-BE58-825BB6496D4F}"/>
          </ac:spMkLst>
        </pc:spChg>
      </pc:sldChg>
      <pc:sldChg chg="addSp modSp">
        <pc:chgData name="Zugic, Irena" userId="0766d5f6-ee01-46af-84f7-65d638b5ac59" providerId="ADAL" clId="{A5F67C9A-12B5-4ECD-812B-0E61F1329CD3}" dt="2024-05-01T00:40:05.673" v="1404" actId="14100"/>
        <pc:sldMkLst>
          <pc:docMk/>
          <pc:sldMk cId="4161416507" sldId="418"/>
        </pc:sldMkLst>
        <pc:spChg chg="mod">
          <ac:chgData name="Zugic, Irena" userId="0766d5f6-ee01-46af-84f7-65d638b5ac59" providerId="ADAL" clId="{A5F67C9A-12B5-4ECD-812B-0E61F1329CD3}" dt="2024-05-01T00:40:03.084" v="1403" actId="14100"/>
          <ac:spMkLst>
            <pc:docMk/>
            <pc:sldMk cId="4161416507" sldId="418"/>
            <ac:spMk id="2" creationId="{7323EFF1-E3B3-1A40-9683-5DC08610D3A9}"/>
          </ac:spMkLst>
        </pc:spChg>
        <pc:spChg chg="add mod">
          <ac:chgData name="Zugic, Irena" userId="0766d5f6-ee01-46af-84f7-65d638b5ac59" providerId="ADAL" clId="{A5F67C9A-12B5-4ECD-812B-0E61F1329CD3}" dt="2024-05-01T00:40:05.673" v="1404" actId="14100"/>
          <ac:spMkLst>
            <pc:docMk/>
            <pc:sldMk cId="4161416507" sldId="418"/>
            <ac:spMk id="8" creationId="{93C95BF7-691D-4DAE-9C4B-6D26D3E48788}"/>
          </ac:spMkLst>
        </pc:spChg>
      </pc:sldChg>
      <pc:sldChg chg="addSp modSp">
        <pc:chgData name="Zugic, Irena" userId="0766d5f6-ee01-46af-84f7-65d638b5ac59" providerId="ADAL" clId="{A5F67C9A-12B5-4ECD-812B-0E61F1329CD3}" dt="2024-05-01T00:53:34.103" v="2127" actId="14100"/>
        <pc:sldMkLst>
          <pc:docMk/>
          <pc:sldMk cId="2093262216" sldId="428"/>
        </pc:sldMkLst>
        <pc:spChg chg="mod">
          <ac:chgData name="Zugic, Irena" userId="0766d5f6-ee01-46af-84f7-65d638b5ac59" providerId="ADAL" clId="{A5F67C9A-12B5-4ECD-812B-0E61F1329CD3}" dt="2024-05-01T00:53:31.524" v="2126" actId="27636"/>
          <ac:spMkLst>
            <pc:docMk/>
            <pc:sldMk cId="2093262216" sldId="428"/>
            <ac:spMk id="2" creationId="{7323EFF1-E3B3-1A40-9683-5DC08610D3A9}"/>
          </ac:spMkLst>
        </pc:spChg>
        <pc:spChg chg="add mod">
          <ac:chgData name="Zugic, Irena" userId="0766d5f6-ee01-46af-84f7-65d638b5ac59" providerId="ADAL" clId="{A5F67C9A-12B5-4ECD-812B-0E61F1329CD3}" dt="2024-05-01T00:53:34.103" v="2127" actId="14100"/>
          <ac:spMkLst>
            <pc:docMk/>
            <pc:sldMk cId="2093262216" sldId="428"/>
            <ac:spMk id="9" creationId="{295E3E0C-91D0-4D3A-B592-17B58DFF35E2}"/>
          </ac:spMkLst>
        </pc:spChg>
      </pc:sldChg>
    </pc:docChg>
  </pc:docChgLst>
  <pc:docChgLst>
    <pc:chgData name="Gold, Christina" userId="d63662b5-8bea-4558-821e-508c3105d592" providerId="ADAL" clId="{B0884945-8CA4-C848-BF67-3C831CE7A3DF}"/>
    <pc:docChg chg="custSel addSld delSld modSld">
      <pc:chgData name="Gold, Christina" userId="d63662b5-8bea-4558-821e-508c3105d592" providerId="ADAL" clId="{B0884945-8CA4-C848-BF67-3C831CE7A3DF}" dt="2024-04-04T11:26:01.084" v="269" actId="20577"/>
      <pc:docMkLst>
        <pc:docMk/>
      </pc:docMkLst>
      <pc:sldChg chg="modSp mod">
        <pc:chgData name="Gold, Christina" userId="d63662b5-8bea-4558-821e-508c3105d592" providerId="ADAL" clId="{B0884945-8CA4-C848-BF67-3C831CE7A3DF}" dt="2024-04-04T10:55:28.003" v="10" actId="20577"/>
        <pc:sldMkLst>
          <pc:docMk/>
          <pc:sldMk cId="3967215856" sldId="271"/>
        </pc:sldMkLst>
        <pc:spChg chg="mod">
          <ac:chgData name="Gold, Christina" userId="d63662b5-8bea-4558-821e-508c3105d592" providerId="ADAL" clId="{B0884945-8CA4-C848-BF67-3C831CE7A3DF}" dt="2024-04-04T10:55:23.063" v="8" actId="20577"/>
          <ac:spMkLst>
            <pc:docMk/>
            <pc:sldMk cId="3967215856" sldId="271"/>
            <ac:spMk id="4" creationId="{F317097F-EA46-F54E-AC8A-D03EAFABAB06}"/>
          </ac:spMkLst>
        </pc:spChg>
        <pc:spChg chg="mod">
          <ac:chgData name="Gold, Christina" userId="d63662b5-8bea-4558-821e-508c3105d592" providerId="ADAL" clId="{B0884945-8CA4-C848-BF67-3C831CE7A3DF}" dt="2024-04-04T10:55:28.003" v="10" actId="20577"/>
          <ac:spMkLst>
            <pc:docMk/>
            <pc:sldMk cId="3967215856" sldId="271"/>
            <ac:spMk id="5" creationId="{0165C7E6-52E9-7743-A475-45EEF0B8C31E}"/>
          </ac:spMkLst>
        </pc:spChg>
      </pc:sldChg>
      <pc:sldChg chg="modSp mod">
        <pc:chgData name="Gold, Christina" userId="d63662b5-8bea-4558-821e-508c3105d592" providerId="ADAL" clId="{B0884945-8CA4-C848-BF67-3C831CE7A3DF}" dt="2024-04-04T11:08:12.751" v="47" actId="14100"/>
        <pc:sldMkLst>
          <pc:docMk/>
          <pc:sldMk cId="3266033200" sldId="323"/>
        </pc:sldMkLst>
        <pc:spChg chg="mod">
          <ac:chgData name="Gold, Christina" userId="d63662b5-8bea-4558-821e-508c3105d592" providerId="ADAL" clId="{B0884945-8CA4-C848-BF67-3C831CE7A3DF}" dt="2024-04-04T10:56:07.947" v="26" actId="20577"/>
          <ac:spMkLst>
            <pc:docMk/>
            <pc:sldMk cId="3266033200" sldId="323"/>
            <ac:spMk id="2" creationId="{7323EFF1-E3B3-1A40-9683-5DC08610D3A9}"/>
          </ac:spMkLst>
        </pc:spChg>
        <pc:spChg chg="mod">
          <ac:chgData name="Gold, Christina" userId="d63662b5-8bea-4558-821e-508c3105d592" providerId="ADAL" clId="{B0884945-8CA4-C848-BF67-3C831CE7A3DF}" dt="2024-04-04T11:07:49.414" v="38" actId="20577"/>
          <ac:spMkLst>
            <pc:docMk/>
            <pc:sldMk cId="3266033200" sldId="323"/>
            <ac:spMk id="13" creationId="{D0C8B068-00C0-12F4-BC2B-E22F7559A9F4}"/>
          </ac:spMkLst>
        </pc:spChg>
        <pc:spChg chg="mod">
          <ac:chgData name="Gold, Christina" userId="d63662b5-8bea-4558-821e-508c3105d592" providerId="ADAL" clId="{B0884945-8CA4-C848-BF67-3C831CE7A3DF}" dt="2024-04-04T11:08:02.170" v="43" actId="20577"/>
          <ac:spMkLst>
            <pc:docMk/>
            <pc:sldMk cId="3266033200" sldId="323"/>
            <ac:spMk id="14" creationId="{A1492619-CAF3-38F1-B812-651DCD20A07A}"/>
          </ac:spMkLst>
        </pc:spChg>
        <pc:spChg chg="mod">
          <ac:chgData name="Gold, Christina" userId="d63662b5-8bea-4558-821e-508c3105d592" providerId="ADAL" clId="{B0884945-8CA4-C848-BF67-3C831CE7A3DF}" dt="2024-04-04T11:08:08.404" v="46" actId="20577"/>
          <ac:spMkLst>
            <pc:docMk/>
            <pc:sldMk cId="3266033200" sldId="323"/>
            <ac:spMk id="15" creationId="{0E39E1EF-CEEE-6037-D5AB-BDECC69CB98C}"/>
          </ac:spMkLst>
        </pc:spChg>
        <pc:spChg chg="mod">
          <ac:chgData name="Gold, Christina" userId="d63662b5-8bea-4558-821e-508c3105d592" providerId="ADAL" clId="{B0884945-8CA4-C848-BF67-3C831CE7A3DF}" dt="2024-04-04T11:07:38.234" v="34" actId="20577"/>
          <ac:spMkLst>
            <pc:docMk/>
            <pc:sldMk cId="3266033200" sldId="323"/>
            <ac:spMk id="17" creationId="{B16FDCE4-33E8-9E7C-8C59-17408E1F0226}"/>
          </ac:spMkLst>
        </pc:spChg>
        <pc:cxnChg chg="mod">
          <ac:chgData name="Gold, Christina" userId="d63662b5-8bea-4558-821e-508c3105d592" providerId="ADAL" clId="{B0884945-8CA4-C848-BF67-3C831CE7A3DF}" dt="2024-04-04T11:08:12.751" v="47" actId="14100"/>
          <ac:cxnSpMkLst>
            <pc:docMk/>
            <pc:sldMk cId="3266033200" sldId="323"/>
            <ac:cxnSpMk id="16" creationId="{669D3C31-9C9F-3BDC-26DB-1830BC2D697D}"/>
          </ac:cxnSpMkLst>
        </pc:cxnChg>
      </pc:sldChg>
      <pc:sldChg chg="modSp mod">
        <pc:chgData name="Gold, Christina" userId="d63662b5-8bea-4558-821e-508c3105d592" providerId="ADAL" clId="{B0884945-8CA4-C848-BF67-3C831CE7A3DF}" dt="2024-04-04T11:26:01.084" v="269" actId="20577"/>
        <pc:sldMkLst>
          <pc:docMk/>
          <pc:sldMk cId="4179532627" sldId="407"/>
        </pc:sldMkLst>
        <pc:spChg chg="mod">
          <ac:chgData name="Gold, Christina" userId="d63662b5-8bea-4558-821e-508c3105d592" providerId="ADAL" clId="{B0884945-8CA4-C848-BF67-3C831CE7A3DF}" dt="2024-04-04T11:20:42.133" v="162" actId="20577"/>
          <ac:spMkLst>
            <pc:docMk/>
            <pc:sldMk cId="4179532627" sldId="407"/>
            <ac:spMk id="4" creationId="{30C6609B-B86F-4301-23B5-867DAF562226}"/>
          </ac:spMkLst>
        </pc:spChg>
        <pc:spChg chg="mod">
          <ac:chgData name="Gold, Christina" userId="d63662b5-8bea-4558-821e-508c3105d592" providerId="ADAL" clId="{B0884945-8CA4-C848-BF67-3C831CE7A3DF}" dt="2024-04-04T11:24:34.031" v="261" actId="115"/>
          <ac:spMkLst>
            <pc:docMk/>
            <pc:sldMk cId="4179532627" sldId="407"/>
            <ac:spMk id="5" creationId="{8C95600A-8A67-0BB1-AB9A-D254D444A76A}"/>
          </ac:spMkLst>
        </pc:spChg>
        <pc:spChg chg="mod">
          <ac:chgData name="Gold, Christina" userId="d63662b5-8bea-4558-821e-508c3105d592" providerId="ADAL" clId="{B0884945-8CA4-C848-BF67-3C831CE7A3DF}" dt="2024-04-04T11:26:01.084" v="269" actId="20577"/>
          <ac:spMkLst>
            <pc:docMk/>
            <pc:sldMk cId="4179532627" sldId="407"/>
            <ac:spMk id="6" creationId="{01F9B5AC-0234-C1AC-6F8E-8849ED3E018C}"/>
          </ac:spMkLst>
        </pc:spChg>
        <pc:spChg chg="mod">
          <ac:chgData name="Gold, Christina" userId="d63662b5-8bea-4558-821e-508c3105d592" providerId="ADAL" clId="{B0884945-8CA4-C848-BF67-3C831CE7A3DF}" dt="2024-04-04T11:24:06.048" v="250" actId="255"/>
          <ac:spMkLst>
            <pc:docMk/>
            <pc:sldMk cId="4179532627" sldId="407"/>
            <ac:spMk id="7" creationId="{0B9DB0EB-7AC6-A8AE-8040-E86C2DD09F72}"/>
          </ac:spMkLst>
        </pc:spChg>
      </pc:sldChg>
      <pc:sldChg chg="modSp mod">
        <pc:chgData name="Gold, Christina" userId="d63662b5-8bea-4558-821e-508c3105d592" providerId="ADAL" clId="{B0884945-8CA4-C848-BF67-3C831CE7A3DF}" dt="2024-04-04T11:12:01.736" v="74" actId="20577"/>
        <pc:sldMkLst>
          <pc:docMk/>
          <pc:sldMk cId="1750339019" sldId="415"/>
        </pc:sldMkLst>
        <pc:spChg chg="mod">
          <ac:chgData name="Gold, Christina" userId="d63662b5-8bea-4558-821e-508c3105d592" providerId="ADAL" clId="{B0884945-8CA4-C848-BF67-3C831CE7A3DF}" dt="2024-04-04T10:55:35.126" v="19" actId="20577"/>
          <ac:spMkLst>
            <pc:docMk/>
            <pc:sldMk cId="1750339019" sldId="415"/>
            <ac:spMk id="2" creationId="{7323EFF1-E3B3-1A40-9683-5DC08610D3A9}"/>
          </ac:spMkLst>
        </pc:spChg>
        <pc:graphicFrameChg chg="mod">
          <ac:chgData name="Gold, Christina" userId="d63662b5-8bea-4558-821e-508c3105d592" providerId="ADAL" clId="{B0884945-8CA4-C848-BF67-3C831CE7A3DF}" dt="2024-04-04T11:12:01.736" v="74" actId="20577"/>
          <ac:graphicFrameMkLst>
            <pc:docMk/>
            <pc:sldMk cId="1750339019" sldId="415"/>
            <ac:graphicFrameMk id="18" creationId="{DF22F040-DF52-4F72-B6F3-AA3F289BD443}"/>
          </ac:graphicFrameMkLst>
        </pc:graphicFrameChg>
      </pc:sldChg>
      <pc:sldChg chg="modSp">
        <pc:chgData name="Gold, Christina" userId="d63662b5-8bea-4558-821e-508c3105d592" providerId="ADAL" clId="{B0884945-8CA4-C848-BF67-3C831CE7A3DF}" dt="2024-04-04T11:12:23.860" v="87" actId="20577"/>
        <pc:sldMkLst>
          <pc:docMk/>
          <pc:sldMk cId="2828200342" sldId="417"/>
        </pc:sldMkLst>
        <pc:graphicFrameChg chg="mod">
          <ac:chgData name="Gold, Christina" userId="d63662b5-8bea-4558-821e-508c3105d592" providerId="ADAL" clId="{B0884945-8CA4-C848-BF67-3C831CE7A3DF}" dt="2024-04-04T11:12:23.860" v="87" actId="20577"/>
          <ac:graphicFrameMkLst>
            <pc:docMk/>
            <pc:sldMk cId="2828200342" sldId="417"/>
            <ac:graphicFrameMk id="18" creationId="{DF22F040-DF52-4F72-B6F3-AA3F289BD443}"/>
          </ac:graphicFrameMkLst>
        </pc:graphicFrameChg>
      </pc:sldChg>
      <pc:sldChg chg="delSp modSp mod">
        <pc:chgData name="Gold, Christina" userId="d63662b5-8bea-4558-821e-508c3105d592" providerId="ADAL" clId="{B0884945-8CA4-C848-BF67-3C831CE7A3DF}" dt="2024-04-04T11:10:52.634" v="61" actId="255"/>
        <pc:sldMkLst>
          <pc:docMk/>
          <pc:sldMk cId="4161416507" sldId="418"/>
        </pc:sldMkLst>
        <pc:spChg chg="mod">
          <ac:chgData name="Gold, Christina" userId="d63662b5-8bea-4558-821e-508c3105d592" providerId="ADAL" clId="{B0884945-8CA4-C848-BF67-3C831CE7A3DF}" dt="2024-04-04T11:10:29.819" v="55" actId="20577"/>
          <ac:spMkLst>
            <pc:docMk/>
            <pc:sldMk cId="4161416507" sldId="418"/>
            <ac:spMk id="2" creationId="{7323EFF1-E3B3-1A40-9683-5DC08610D3A9}"/>
          </ac:spMkLst>
        </pc:spChg>
        <pc:spChg chg="mod">
          <ac:chgData name="Gold, Christina" userId="d63662b5-8bea-4558-821e-508c3105d592" providerId="ADAL" clId="{B0884945-8CA4-C848-BF67-3C831CE7A3DF}" dt="2024-04-04T11:10:52.634" v="61" actId="255"/>
          <ac:spMkLst>
            <pc:docMk/>
            <pc:sldMk cId="4161416507" sldId="418"/>
            <ac:spMk id="6" creationId="{EC9F7098-7ADD-A62E-7201-3FC8C96CF2D3}"/>
          </ac:spMkLst>
        </pc:spChg>
        <pc:picChg chg="del">
          <ac:chgData name="Gold, Christina" userId="d63662b5-8bea-4558-821e-508c3105d592" providerId="ADAL" clId="{B0884945-8CA4-C848-BF67-3C831CE7A3DF}" dt="2024-04-04T11:10:34.161" v="56" actId="478"/>
          <ac:picMkLst>
            <pc:docMk/>
            <pc:sldMk cId="4161416507" sldId="418"/>
            <ac:picMk id="3" creationId="{2BAF9E74-0811-078C-D71E-5C95F227BA23}"/>
          </ac:picMkLst>
        </pc:picChg>
      </pc:sldChg>
      <pc:sldChg chg="addSp delSp modSp add mod">
        <pc:chgData name="Gold, Christina" userId="d63662b5-8bea-4558-821e-508c3105d592" providerId="ADAL" clId="{B0884945-8CA4-C848-BF67-3C831CE7A3DF}" dt="2024-04-04T11:17:54.346" v="151" actId="1076"/>
        <pc:sldMkLst>
          <pc:docMk/>
          <pc:sldMk cId="2093262216" sldId="428"/>
        </pc:sldMkLst>
        <pc:spChg chg="mod">
          <ac:chgData name="Gold, Christina" userId="d63662b5-8bea-4558-821e-508c3105d592" providerId="ADAL" clId="{B0884945-8CA4-C848-BF67-3C831CE7A3DF}" dt="2024-04-04T11:13:18.407" v="128" actId="20577"/>
          <ac:spMkLst>
            <pc:docMk/>
            <pc:sldMk cId="2093262216" sldId="428"/>
            <ac:spMk id="2" creationId="{7323EFF1-E3B3-1A40-9683-5DC08610D3A9}"/>
          </ac:spMkLst>
        </pc:spChg>
        <pc:spChg chg="del">
          <ac:chgData name="Gold, Christina" userId="d63662b5-8bea-4558-821e-508c3105d592" providerId="ADAL" clId="{B0884945-8CA4-C848-BF67-3C831CE7A3DF}" dt="2024-04-04T11:13:01.988" v="91" actId="478"/>
          <ac:spMkLst>
            <pc:docMk/>
            <pc:sldMk cId="2093262216" sldId="428"/>
            <ac:spMk id="6" creationId="{EC9F7098-7ADD-A62E-7201-3FC8C96CF2D3}"/>
          </ac:spMkLst>
        </pc:spChg>
        <pc:picChg chg="add mod modCrop">
          <ac:chgData name="Gold, Christina" userId="d63662b5-8bea-4558-821e-508c3105d592" providerId="ADAL" clId="{B0884945-8CA4-C848-BF67-3C831CE7A3DF}" dt="2024-04-04T11:17:54.346" v="151" actId="1076"/>
          <ac:picMkLst>
            <pc:docMk/>
            <pc:sldMk cId="2093262216" sldId="428"/>
            <ac:picMk id="3" creationId="{065D40BC-0965-4C1D-5428-3725AEFF92CF}"/>
          </ac:picMkLst>
        </pc:picChg>
        <pc:picChg chg="add mod modCrop">
          <ac:chgData name="Gold, Christina" userId="d63662b5-8bea-4558-821e-508c3105d592" providerId="ADAL" clId="{B0884945-8CA4-C848-BF67-3C831CE7A3DF}" dt="2024-04-04T11:17:46.494" v="149" actId="14100"/>
          <ac:picMkLst>
            <pc:docMk/>
            <pc:sldMk cId="2093262216" sldId="428"/>
            <ac:picMk id="4" creationId="{50FC6ED3-BFA5-5CE4-C5BF-AE4A7454A849}"/>
          </ac:picMkLst>
        </pc:picChg>
      </pc:sldChg>
    </pc:docChg>
  </pc:docChgLst>
  <pc:docChgLst>
    <pc:chgData name="Zugic, Irena" userId="0766d5f6-ee01-46af-84f7-65d638b5ac59" providerId="ADAL" clId="{40683E7C-52F2-4FE4-B78D-1E6DABC254A2}"/>
    <pc:docChg chg="custSel modSld">
      <pc:chgData name="Zugic, Irena" userId="0766d5f6-ee01-46af-84f7-65d638b5ac59" providerId="ADAL" clId="{40683E7C-52F2-4FE4-B78D-1E6DABC254A2}" dt="2024-05-23T23:50:57.532" v="1441" actId="14100"/>
      <pc:docMkLst>
        <pc:docMk/>
      </pc:docMkLst>
      <pc:sldChg chg="addSp delSp modSp">
        <pc:chgData name="Zugic, Irena" userId="0766d5f6-ee01-46af-84f7-65d638b5ac59" providerId="ADAL" clId="{40683E7C-52F2-4FE4-B78D-1E6DABC254A2}" dt="2024-05-23T23:50:57.532" v="1441" actId="14100"/>
        <pc:sldMkLst>
          <pc:docMk/>
          <pc:sldMk cId="3266033200" sldId="323"/>
        </pc:sldMkLst>
        <pc:spChg chg="add del">
          <ac:chgData name="Zugic, Irena" userId="0766d5f6-ee01-46af-84f7-65d638b5ac59" providerId="ADAL" clId="{40683E7C-52F2-4FE4-B78D-1E6DABC254A2}" dt="2024-05-23T23:50:06.726" v="1431"/>
          <ac:spMkLst>
            <pc:docMk/>
            <pc:sldMk cId="3266033200" sldId="323"/>
            <ac:spMk id="3" creationId="{38849F8F-7CDD-4695-A31A-1AE3651CD257}"/>
          </ac:spMkLst>
        </pc:spChg>
        <pc:spChg chg="add del">
          <ac:chgData name="Zugic, Irena" userId="0766d5f6-ee01-46af-84f7-65d638b5ac59" providerId="ADAL" clId="{40683E7C-52F2-4FE4-B78D-1E6DABC254A2}" dt="2024-05-23T23:50:27.576" v="1436"/>
          <ac:spMkLst>
            <pc:docMk/>
            <pc:sldMk cId="3266033200" sldId="323"/>
            <ac:spMk id="12" creationId="{F6EBC6EF-4588-472A-8478-0E15E85DE6E6}"/>
          </ac:spMkLst>
        </pc:spChg>
        <pc:spChg chg="mod">
          <ac:chgData name="Zugic, Irena" userId="0766d5f6-ee01-46af-84f7-65d638b5ac59" providerId="ADAL" clId="{40683E7C-52F2-4FE4-B78D-1E6DABC254A2}" dt="2024-05-23T23:50:57.532" v="1441" actId="14100"/>
          <ac:spMkLst>
            <pc:docMk/>
            <pc:sldMk cId="3266033200" sldId="323"/>
            <ac:spMk id="20" creationId="{7058BAB3-F805-4BD6-A9E2-0F559CC0C66D}"/>
          </ac:spMkLst>
        </pc:spChg>
      </pc:sldChg>
      <pc:sldChg chg="addSp modSp">
        <pc:chgData name="Zugic, Irena" userId="0766d5f6-ee01-46af-84f7-65d638b5ac59" providerId="ADAL" clId="{40683E7C-52F2-4FE4-B78D-1E6DABC254A2}" dt="2024-05-22T18:09:27.026" v="1425" actId="20577"/>
        <pc:sldMkLst>
          <pc:docMk/>
          <pc:sldMk cId="4179532627" sldId="407"/>
        </pc:sldMkLst>
        <pc:spChg chg="mod">
          <ac:chgData name="Zugic, Irena" userId="0766d5f6-ee01-46af-84f7-65d638b5ac59" providerId="ADAL" clId="{40683E7C-52F2-4FE4-B78D-1E6DABC254A2}" dt="2024-05-22T17:59:30.945" v="1223" actId="1076"/>
          <ac:spMkLst>
            <pc:docMk/>
            <pc:sldMk cId="4179532627" sldId="407"/>
            <ac:spMk id="2" creationId="{7323EFF1-E3B3-1A40-9683-5DC08610D3A9}"/>
          </ac:spMkLst>
        </pc:spChg>
        <pc:spChg chg="mod">
          <ac:chgData name="Zugic, Irena" userId="0766d5f6-ee01-46af-84f7-65d638b5ac59" providerId="ADAL" clId="{40683E7C-52F2-4FE4-B78D-1E6DABC254A2}" dt="2024-05-22T18:06:49.608" v="1408" actId="14100"/>
          <ac:spMkLst>
            <pc:docMk/>
            <pc:sldMk cId="4179532627" sldId="407"/>
            <ac:spMk id="4" creationId="{30C6609B-B86F-4301-23B5-867DAF562226}"/>
          </ac:spMkLst>
        </pc:spChg>
        <pc:spChg chg="mod">
          <ac:chgData name="Zugic, Irena" userId="0766d5f6-ee01-46af-84f7-65d638b5ac59" providerId="ADAL" clId="{40683E7C-52F2-4FE4-B78D-1E6DABC254A2}" dt="2024-05-22T17:59:14.584" v="1220" actId="1076"/>
          <ac:spMkLst>
            <pc:docMk/>
            <pc:sldMk cId="4179532627" sldId="407"/>
            <ac:spMk id="5" creationId="{8C95600A-8A67-0BB1-AB9A-D254D444A76A}"/>
          </ac:spMkLst>
        </pc:spChg>
        <pc:spChg chg="mod">
          <ac:chgData name="Zugic, Irena" userId="0766d5f6-ee01-46af-84f7-65d638b5ac59" providerId="ADAL" clId="{40683E7C-52F2-4FE4-B78D-1E6DABC254A2}" dt="2024-05-22T17:59:12.502" v="1219" actId="1076"/>
          <ac:spMkLst>
            <pc:docMk/>
            <pc:sldMk cId="4179532627" sldId="407"/>
            <ac:spMk id="6" creationId="{01F9B5AC-0234-C1AC-6F8E-8849ED3E018C}"/>
          </ac:spMkLst>
        </pc:spChg>
        <pc:spChg chg="mod">
          <ac:chgData name="Zugic, Irena" userId="0766d5f6-ee01-46af-84f7-65d638b5ac59" providerId="ADAL" clId="{40683E7C-52F2-4FE4-B78D-1E6DABC254A2}" dt="2024-05-22T17:59:56.517" v="1226" actId="14100"/>
          <ac:spMkLst>
            <pc:docMk/>
            <pc:sldMk cId="4179532627" sldId="407"/>
            <ac:spMk id="7" creationId="{0B9DB0EB-7AC6-A8AE-8040-E86C2DD09F72}"/>
          </ac:spMkLst>
        </pc:spChg>
        <pc:spChg chg="add mod">
          <ac:chgData name="Zugic, Irena" userId="0766d5f6-ee01-46af-84f7-65d638b5ac59" providerId="ADAL" clId="{40683E7C-52F2-4FE4-B78D-1E6DABC254A2}" dt="2024-05-22T18:09:27.026" v="1425" actId="20577"/>
          <ac:spMkLst>
            <pc:docMk/>
            <pc:sldMk cId="4179532627" sldId="407"/>
            <ac:spMk id="11" creationId="{CA88F4E8-8B54-43B0-994F-65BADA2DA472}"/>
          </ac:spMkLst>
        </pc:spChg>
      </pc:sldChg>
      <pc:sldChg chg="modSp">
        <pc:chgData name="Zugic, Irena" userId="0766d5f6-ee01-46af-84f7-65d638b5ac59" providerId="ADAL" clId="{40683E7C-52F2-4FE4-B78D-1E6DABC254A2}" dt="2024-05-22T17:25:39.222" v="18" actId="20577"/>
        <pc:sldMkLst>
          <pc:docMk/>
          <pc:sldMk cId="2093262216" sldId="428"/>
        </pc:sldMkLst>
        <pc:spChg chg="mod">
          <ac:chgData name="Zugic, Irena" userId="0766d5f6-ee01-46af-84f7-65d638b5ac59" providerId="ADAL" clId="{40683E7C-52F2-4FE4-B78D-1E6DABC254A2}" dt="2024-05-22T17:25:39.222" v="18" actId="20577"/>
          <ac:spMkLst>
            <pc:docMk/>
            <pc:sldMk cId="2093262216" sldId="428"/>
            <ac:spMk id="9" creationId="{295E3E0C-91D0-4D3A-B592-17B58DFF35E2}"/>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Modality</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3E9-574E-AFFC-7DEAD02E92B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3E9-574E-AFFC-7DEAD02E92B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3E9-574E-AFFC-7DEAD02E92B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33E9-574E-AFFC-7DEAD02E92B9}"/>
              </c:ext>
            </c:extLst>
          </c:dPt>
          <c:cat>
            <c:strRef>
              <c:f>Sheet1!$A$2:$A$5</c:f>
              <c:strCache>
                <c:ptCount val="4"/>
                <c:pt idx="0">
                  <c:v>Online</c:v>
                </c:pt>
                <c:pt idx="1">
                  <c:v>On Campus</c:v>
                </c:pt>
                <c:pt idx="2">
                  <c:v>Hybrid</c:v>
                </c:pt>
                <c:pt idx="3">
                  <c:v>Dual En.</c:v>
                </c:pt>
              </c:strCache>
            </c:strRef>
          </c:cat>
          <c:val>
            <c:numRef>
              <c:f>Sheet1!$B$2:$B$5</c:f>
              <c:numCache>
                <c:formatCode>General</c:formatCode>
                <c:ptCount val="4"/>
                <c:pt idx="0">
                  <c:v>9399</c:v>
                </c:pt>
                <c:pt idx="1">
                  <c:v>3558</c:v>
                </c:pt>
                <c:pt idx="2">
                  <c:v>1350</c:v>
                </c:pt>
                <c:pt idx="3">
                  <c:v>66</c:v>
                </c:pt>
              </c:numCache>
            </c:numRef>
          </c:val>
          <c:extLst>
            <c:ext xmlns:c16="http://schemas.microsoft.com/office/drawing/2014/chart" uri="{C3380CC4-5D6E-409C-BE32-E72D297353CC}">
              <c16:uniqueId val="{00000008-33E9-574E-AFFC-7DEAD02E92B9}"/>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760-6C45-8516-62A1E7E54CB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760-6C45-8516-62A1E7E54CB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760-6C45-8516-62A1E7E54CB7}"/>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3BF0-4700-9F2D-5303A468E1CD}"/>
              </c:ext>
            </c:extLst>
          </c:dPt>
          <c:cat>
            <c:strRef>
              <c:f>Sheet1!$A$2:$A$5</c:f>
              <c:strCache>
                <c:ptCount val="3"/>
                <c:pt idx="0">
                  <c:v>Online</c:v>
                </c:pt>
                <c:pt idx="1">
                  <c:v>On Campus</c:v>
                </c:pt>
                <c:pt idx="2">
                  <c:v>Hybrid</c:v>
                </c:pt>
              </c:strCache>
            </c:strRef>
          </c:cat>
          <c:val>
            <c:numRef>
              <c:f>Sheet1!$B$2:$B$5</c:f>
              <c:numCache>
                <c:formatCode>General</c:formatCode>
                <c:ptCount val="4"/>
                <c:pt idx="0">
                  <c:v>804</c:v>
                </c:pt>
                <c:pt idx="1">
                  <c:v>197</c:v>
                </c:pt>
                <c:pt idx="2">
                  <c:v>31</c:v>
                </c:pt>
              </c:numCache>
            </c:numRef>
          </c:val>
          <c:extLst>
            <c:ext xmlns:c16="http://schemas.microsoft.com/office/drawing/2014/chart" uri="{C3380CC4-5D6E-409C-BE32-E72D297353CC}">
              <c16:uniqueId val="{00000006-3760-6C45-8516-62A1E7E54CB7}"/>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676B6C-6D03-47A4-9020-5FF7332DD8E6}"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9C9B7621-F3F4-4AB1-9C84-83EDF11655A2}">
      <dgm:prSet/>
      <dgm:spPr/>
      <dgm:t>
        <a:bodyPr/>
        <a:lstStyle/>
        <a:p>
          <a:r>
            <a:rPr lang="en-US" b="1" dirty="0"/>
            <a:t>Reports and Announcements</a:t>
          </a:r>
          <a:endParaRPr lang="en-US" dirty="0"/>
        </a:p>
      </dgm:t>
    </dgm:pt>
    <dgm:pt modelId="{DF547132-7D32-41F1-9346-A1E404887EE8}" type="parTrans" cxnId="{5702F47E-37D2-4235-B952-6FA69D86E1C6}">
      <dgm:prSet/>
      <dgm:spPr/>
      <dgm:t>
        <a:bodyPr/>
        <a:lstStyle/>
        <a:p>
          <a:endParaRPr lang="en-US"/>
        </a:p>
      </dgm:t>
    </dgm:pt>
    <dgm:pt modelId="{F6A9B11C-CBE9-4D76-AB49-687E505EE3AA}" type="sibTrans" cxnId="{5702F47E-37D2-4235-B952-6FA69D86E1C6}">
      <dgm:prSet/>
      <dgm:spPr/>
      <dgm:t>
        <a:bodyPr/>
        <a:lstStyle/>
        <a:p>
          <a:endParaRPr lang="en-US"/>
        </a:p>
      </dgm:t>
    </dgm:pt>
    <dgm:pt modelId="{65B8D9A0-D1AB-4071-976A-5EA11D146500}">
      <dgm:prSet/>
      <dgm:spPr/>
      <dgm:t>
        <a:bodyPr/>
        <a:lstStyle/>
        <a:p>
          <a:r>
            <a:rPr lang="en-US" b="1" dirty="0"/>
            <a:t>Business</a:t>
          </a:r>
          <a:endParaRPr lang="en-US" dirty="0"/>
        </a:p>
      </dgm:t>
    </dgm:pt>
    <dgm:pt modelId="{2A85505F-060A-43D2-A740-88BEE676E888}" type="parTrans" cxnId="{4F3B9D36-A475-4EB1-A8D7-C7D04E2375AD}">
      <dgm:prSet/>
      <dgm:spPr/>
      <dgm:t>
        <a:bodyPr/>
        <a:lstStyle/>
        <a:p>
          <a:endParaRPr lang="en-US"/>
        </a:p>
      </dgm:t>
    </dgm:pt>
    <dgm:pt modelId="{972AE08B-76A6-4113-976A-9BB2EC3884EB}" type="sibTrans" cxnId="{4F3B9D36-A475-4EB1-A8D7-C7D04E2375AD}">
      <dgm:prSet/>
      <dgm:spPr/>
      <dgm:t>
        <a:bodyPr/>
        <a:lstStyle/>
        <a:p>
          <a:endParaRPr lang="en-US"/>
        </a:p>
      </dgm:t>
    </dgm:pt>
    <dgm:pt modelId="{2506842F-F5BE-4548-A72A-48B46C0CB400}">
      <dgm:prSet/>
      <dgm:spPr/>
      <dgm:t>
        <a:bodyPr/>
        <a:lstStyle/>
        <a:p>
          <a:r>
            <a:rPr lang="en-US" dirty="0"/>
            <a:t>Counselor’s Report</a:t>
          </a:r>
        </a:p>
      </dgm:t>
    </dgm:pt>
    <dgm:pt modelId="{7E82F518-2CD4-204A-9436-7AC46FF6F2F8}" type="parTrans" cxnId="{7B2AA7B7-77D3-8A4A-8CFE-08B3E2E2176C}">
      <dgm:prSet/>
      <dgm:spPr/>
      <dgm:t>
        <a:bodyPr/>
        <a:lstStyle/>
        <a:p>
          <a:endParaRPr lang="en-US"/>
        </a:p>
      </dgm:t>
    </dgm:pt>
    <dgm:pt modelId="{ECC0873F-1E95-394D-9E51-05C7CB1824A4}" type="sibTrans" cxnId="{7B2AA7B7-77D3-8A4A-8CFE-08B3E2E2176C}">
      <dgm:prSet/>
      <dgm:spPr/>
      <dgm:t>
        <a:bodyPr/>
        <a:lstStyle/>
        <a:p>
          <a:endParaRPr lang="en-US"/>
        </a:p>
      </dgm:t>
    </dgm:pt>
    <dgm:pt modelId="{9A3A2758-2465-6341-AD0C-B6D311982EA5}">
      <dgm:prSet/>
      <dgm:spPr/>
      <dgm:t>
        <a:bodyPr/>
        <a:lstStyle/>
        <a:p>
          <a:r>
            <a:rPr lang="en-US" dirty="0"/>
            <a:t>Modality Balance</a:t>
          </a:r>
        </a:p>
      </dgm:t>
    </dgm:pt>
    <dgm:pt modelId="{F54DEB90-B03D-3A42-8506-C5FDAA27721F}" type="parTrans" cxnId="{C084C03D-2D44-3B49-A4B2-F7AF45BB3990}">
      <dgm:prSet/>
      <dgm:spPr/>
      <dgm:t>
        <a:bodyPr/>
        <a:lstStyle/>
        <a:p>
          <a:endParaRPr lang="en-US"/>
        </a:p>
      </dgm:t>
    </dgm:pt>
    <dgm:pt modelId="{50A8DEE1-6897-1948-8E99-4176B3D90B0A}" type="sibTrans" cxnId="{C084C03D-2D44-3B49-A4B2-F7AF45BB3990}">
      <dgm:prSet/>
      <dgm:spPr/>
      <dgm:t>
        <a:bodyPr/>
        <a:lstStyle/>
        <a:p>
          <a:endParaRPr lang="en-US"/>
        </a:p>
      </dgm:t>
    </dgm:pt>
    <dgm:pt modelId="{15B121A7-1FEF-594F-B90A-3403A755FA94}">
      <dgm:prSet/>
      <dgm:spPr/>
      <dgm:t>
        <a:bodyPr/>
        <a:lstStyle/>
        <a:p>
          <a:r>
            <a:rPr lang="en-US" dirty="0"/>
            <a:t>Fraudulent Students</a:t>
          </a:r>
        </a:p>
      </dgm:t>
    </dgm:pt>
    <dgm:pt modelId="{BC1D7741-50CA-C64F-9A1F-08964CAAA399}" type="parTrans" cxnId="{389A10F1-AB3D-4347-B6CF-E5342B3A87AF}">
      <dgm:prSet/>
      <dgm:spPr/>
      <dgm:t>
        <a:bodyPr/>
        <a:lstStyle/>
        <a:p>
          <a:endParaRPr lang="en-US"/>
        </a:p>
      </dgm:t>
    </dgm:pt>
    <dgm:pt modelId="{FEE2AB3F-CC4B-5A4F-92CB-F85FD363579A}" type="sibTrans" cxnId="{389A10F1-AB3D-4347-B6CF-E5342B3A87AF}">
      <dgm:prSet/>
      <dgm:spPr/>
      <dgm:t>
        <a:bodyPr/>
        <a:lstStyle/>
        <a:p>
          <a:endParaRPr lang="en-US"/>
        </a:p>
      </dgm:t>
    </dgm:pt>
    <dgm:pt modelId="{2871F151-BFAC-2D46-839D-824C915CACF0}">
      <dgm:prSet/>
      <dgm:spPr/>
      <dgm:t>
        <a:bodyPr/>
        <a:lstStyle/>
        <a:p>
          <a:r>
            <a:rPr lang="en-US" dirty="0"/>
            <a:t>SLOs and Curriculum</a:t>
          </a:r>
        </a:p>
      </dgm:t>
    </dgm:pt>
    <dgm:pt modelId="{FD915DA5-94EE-7F4B-AB76-F64D1C1AD4C1}" type="parTrans" cxnId="{E0BE11C4-7104-E34C-83AE-7E225788A12E}">
      <dgm:prSet/>
      <dgm:spPr/>
      <dgm:t>
        <a:bodyPr/>
        <a:lstStyle/>
        <a:p>
          <a:endParaRPr lang="en-US"/>
        </a:p>
      </dgm:t>
    </dgm:pt>
    <dgm:pt modelId="{4F6DDA05-7A7A-2341-9168-B93159E47932}" type="sibTrans" cxnId="{E0BE11C4-7104-E34C-83AE-7E225788A12E}">
      <dgm:prSet/>
      <dgm:spPr/>
      <dgm:t>
        <a:bodyPr/>
        <a:lstStyle/>
        <a:p>
          <a:endParaRPr lang="en-US"/>
        </a:p>
      </dgm:t>
    </dgm:pt>
    <dgm:pt modelId="{00C5CA16-3A3E-614E-860E-E2F64A0335DF}">
      <dgm:prSet/>
      <dgm:spPr/>
      <dgm:t>
        <a:bodyPr/>
        <a:lstStyle/>
        <a:p>
          <a:r>
            <a:rPr lang="en-US" dirty="0"/>
            <a:t>Comprehensive Integrated Plan</a:t>
          </a:r>
        </a:p>
      </dgm:t>
    </dgm:pt>
    <dgm:pt modelId="{28035E51-50B4-9C47-A098-C56A4125C672}" type="parTrans" cxnId="{2BDB4C7F-AA61-5F4E-B039-4666C77F9C64}">
      <dgm:prSet/>
      <dgm:spPr/>
      <dgm:t>
        <a:bodyPr/>
        <a:lstStyle/>
        <a:p>
          <a:endParaRPr lang="en-US"/>
        </a:p>
      </dgm:t>
    </dgm:pt>
    <dgm:pt modelId="{4D439D4C-4C67-3742-820A-79E9A0BB770C}" type="sibTrans" cxnId="{2BDB4C7F-AA61-5F4E-B039-4666C77F9C64}">
      <dgm:prSet/>
      <dgm:spPr/>
      <dgm:t>
        <a:bodyPr/>
        <a:lstStyle/>
        <a:p>
          <a:endParaRPr lang="en-US"/>
        </a:p>
      </dgm:t>
    </dgm:pt>
    <dgm:pt modelId="{766FEE30-2044-2049-801F-1B2665D2EDA4}">
      <dgm:prSet/>
      <dgm:spPr/>
      <dgm:t>
        <a:bodyPr/>
        <a:lstStyle/>
        <a:p>
          <a:r>
            <a:rPr lang="en-US" dirty="0"/>
            <a:t>Annual Plan</a:t>
          </a:r>
        </a:p>
      </dgm:t>
    </dgm:pt>
    <dgm:pt modelId="{424EC96C-0A40-B549-9DB6-C1B8F3D09EC0}" type="parTrans" cxnId="{895C2803-4928-CA4D-BFFF-77D04956E951}">
      <dgm:prSet/>
      <dgm:spPr/>
    </dgm:pt>
    <dgm:pt modelId="{7D304291-CDEE-E645-BF94-77B4171FAFB0}" type="sibTrans" cxnId="{895C2803-4928-CA4D-BFFF-77D04956E951}">
      <dgm:prSet/>
      <dgm:spPr/>
    </dgm:pt>
    <dgm:pt modelId="{47243BD0-5C8C-2D41-9086-AAC5F43B1A15}" type="pres">
      <dgm:prSet presAssocID="{1E676B6C-6D03-47A4-9020-5FF7332DD8E6}" presName="linear" presStyleCnt="0">
        <dgm:presLayoutVars>
          <dgm:animLvl val="lvl"/>
          <dgm:resizeHandles val="exact"/>
        </dgm:presLayoutVars>
      </dgm:prSet>
      <dgm:spPr/>
    </dgm:pt>
    <dgm:pt modelId="{45AA21FA-5FC4-3248-B18C-7586BFE88BB4}" type="pres">
      <dgm:prSet presAssocID="{9C9B7621-F3F4-4AB1-9C84-83EDF11655A2}" presName="parentText" presStyleLbl="node1" presStyleIdx="0" presStyleCnt="2" custLinFactNeighborX="-287" custLinFactNeighborY="122">
        <dgm:presLayoutVars>
          <dgm:chMax val="0"/>
          <dgm:bulletEnabled val="1"/>
        </dgm:presLayoutVars>
      </dgm:prSet>
      <dgm:spPr/>
    </dgm:pt>
    <dgm:pt modelId="{FD48E752-73FE-5746-A5EF-12FE6B286865}" type="pres">
      <dgm:prSet presAssocID="{9C9B7621-F3F4-4AB1-9C84-83EDF11655A2}" presName="childText" presStyleLbl="revTx" presStyleIdx="0" presStyleCnt="2">
        <dgm:presLayoutVars>
          <dgm:bulletEnabled val="1"/>
        </dgm:presLayoutVars>
      </dgm:prSet>
      <dgm:spPr/>
    </dgm:pt>
    <dgm:pt modelId="{D63162E4-6956-0B42-BC30-F13BD4C96F30}" type="pres">
      <dgm:prSet presAssocID="{65B8D9A0-D1AB-4071-976A-5EA11D146500}" presName="parentText" presStyleLbl="node1" presStyleIdx="1" presStyleCnt="2" custLinFactNeighborX="-1167" custLinFactNeighborY="-908">
        <dgm:presLayoutVars>
          <dgm:chMax val="0"/>
          <dgm:bulletEnabled val="1"/>
        </dgm:presLayoutVars>
      </dgm:prSet>
      <dgm:spPr/>
    </dgm:pt>
    <dgm:pt modelId="{13A6FA00-26A1-A742-A08D-D146521B1670}" type="pres">
      <dgm:prSet presAssocID="{65B8D9A0-D1AB-4071-976A-5EA11D146500}" presName="childText" presStyleLbl="revTx" presStyleIdx="1" presStyleCnt="2">
        <dgm:presLayoutVars>
          <dgm:bulletEnabled val="1"/>
        </dgm:presLayoutVars>
      </dgm:prSet>
      <dgm:spPr/>
    </dgm:pt>
  </dgm:ptLst>
  <dgm:cxnLst>
    <dgm:cxn modelId="{895C2803-4928-CA4D-BFFF-77D04956E951}" srcId="{65B8D9A0-D1AB-4071-976A-5EA11D146500}" destId="{766FEE30-2044-2049-801F-1B2665D2EDA4}" srcOrd="2" destOrd="0" parTransId="{424EC96C-0A40-B549-9DB6-C1B8F3D09EC0}" sibTransId="{7D304291-CDEE-E645-BF94-77B4171FAFB0}"/>
    <dgm:cxn modelId="{09725B20-B60D-294D-8A12-78D4170E3CC7}" type="presOf" srcId="{2871F151-BFAC-2D46-839D-824C915CACF0}" destId="{13A6FA00-26A1-A742-A08D-D146521B1670}" srcOrd="0" destOrd="3" presId="urn:microsoft.com/office/officeart/2005/8/layout/vList2"/>
    <dgm:cxn modelId="{99BE7A35-09D2-804E-AF5A-F89FB2F524B2}" type="presOf" srcId="{9C9B7621-F3F4-4AB1-9C84-83EDF11655A2}" destId="{45AA21FA-5FC4-3248-B18C-7586BFE88BB4}" srcOrd="0" destOrd="0" presId="urn:microsoft.com/office/officeart/2005/8/layout/vList2"/>
    <dgm:cxn modelId="{4F3B9D36-A475-4EB1-A8D7-C7D04E2375AD}" srcId="{1E676B6C-6D03-47A4-9020-5FF7332DD8E6}" destId="{65B8D9A0-D1AB-4071-976A-5EA11D146500}" srcOrd="1" destOrd="0" parTransId="{2A85505F-060A-43D2-A740-88BEE676E888}" sibTransId="{972AE08B-76A6-4113-976A-9BB2EC3884EB}"/>
    <dgm:cxn modelId="{A41FFD3A-FE03-BB46-8837-B7D7A7FFE7FE}" type="presOf" srcId="{9A3A2758-2465-6341-AD0C-B6D311982EA5}" destId="{13A6FA00-26A1-A742-A08D-D146521B1670}" srcOrd="0" destOrd="0" presId="urn:microsoft.com/office/officeart/2005/8/layout/vList2"/>
    <dgm:cxn modelId="{C084C03D-2D44-3B49-A4B2-F7AF45BB3990}" srcId="{65B8D9A0-D1AB-4071-976A-5EA11D146500}" destId="{9A3A2758-2465-6341-AD0C-B6D311982EA5}" srcOrd="0" destOrd="0" parTransId="{F54DEB90-B03D-3A42-8506-C5FDAA27721F}" sibTransId="{50A8DEE1-6897-1948-8E99-4176B3D90B0A}"/>
    <dgm:cxn modelId="{FD704360-3481-E34A-BB91-B7F0B03776DB}" type="presOf" srcId="{1E676B6C-6D03-47A4-9020-5FF7332DD8E6}" destId="{47243BD0-5C8C-2D41-9086-AAC5F43B1A15}" srcOrd="0" destOrd="0" presId="urn:microsoft.com/office/officeart/2005/8/layout/vList2"/>
    <dgm:cxn modelId="{27D7C762-DC91-9F45-B7CB-87AFD3F81824}" type="presOf" srcId="{15B121A7-1FEF-594F-B90A-3403A755FA94}" destId="{FD48E752-73FE-5746-A5EF-12FE6B286865}" srcOrd="0" destOrd="1" presId="urn:microsoft.com/office/officeart/2005/8/layout/vList2"/>
    <dgm:cxn modelId="{5702F47E-37D2-4235-B952-6FA69D86E1C6}" srcId="{1E676B6C-6D03-47A4-9020-5FF7332DD8E6}" destId="{9C9B7621-F3F4-4AB1-9C84-83EDF11655A2}" srcOrd="0" destOrd="0" parTransId="{DF547132-7D32-41F1-9346-A1E404887EE8}" sibTransId="{F6A9B11C-CBE9-4D76-AB49-687E505EE3AA}"/>
    <dgm:cxn modelId="{2BDB4C7F-AA61-5F4E-B039-4666C77F9C64}" srcId="{65B8D9A0-D1AB-4071-976A-5EA11D146500}" destId="{00C5CA16-3A3E-614E-860E-E2F64A0335DF}" srcOrd="1" destOrd="0" parTransId="{28035E51-50B4-9C47-A098-C56A4125C672}" sibTransId="{4D439D4C-4C67-3742-820A-79E9A0BB770C}"/>
    <dgm:cxn modelId="{2B5A16A1-6CC5-804E-B8B5-2EE01325C90A}" type="presOf" srcId="{00C5CA16-3A3E-614E-860E-E2F64A0335DF}" destId="{13A6FA00-26A1-A742-A08D-D146521B1670}" srcOrd="0" destOrd="1" presId="urn:microsoft.com/office/officeart/2005/8/layout/vList2"/>
    <dgm:cxn modelId="{7B2AA7B7-77D3-8A4A-8CFE-08B3E2E2176C}" srcId="{9C9B7621-F3F4-4AB1-9C84-83EDF11655A2}" destId="{2506842F-F5BE-4548-A72A-48B46C0CB400}" srcOrd="0" destOrd="0" parTransId="{7E82F518-2CD4-204A-9436-7AC46FF6F2F8}" sibTransId="{ECC0873F-1E95-394D-9E51-05C7CB1824A4}"/>
    <dgm:cxn modelId="{E0BE11C4-7104-E34C-83AE-7E225788A12E}" srcId="{65B8D9A0-D1AB-4071-976A-5EA11D146500}" destId="{2871F151-BFAC-2D46-839D-824C915CACF0}" srcOrd="3" destOrd="0" parTransId="{FD915DA5-94EE-7F4B-AB76-F64D1C1AD4C1}" sibTransId="{4F6DDA05-7A7A-2341-9168-B93159E47932}"/>
    <dgm:cxn modelId="{A2F123C6-0C0C-1B49-A475-9CD2A7260138}" type="presOf" srcId="{766FEE30-2044-2049-801F-1B2665D2EDA4}" destId="{13A6FA00-26A1-A742-A08D-D146521B1670}" srcOrd="0" destOrd="2" presId="urn:microsoft.com/office/officeart/2005/8/layout/vList2"/>
    <dgm:cxn modelId="{01E4EBDE-78EE-DB46-AD00-A30105364238}" type="presOf" srcId="{65B8D9A0-D1AB-4071-976A-5EA11D146500}" destId="{D63162E4-6956-0B42-BC30-F13BD4C96F30}" srcOrd="0" destOrd="0" presId="urn:microsoft.com/office/officeart/2005/8/layout/vList2"/>
    <dgm:cxn modelId="{CDA24BE8-E627-7546-9895-0BB4DF077E62}" type="presOf" srcId="{2506842F-F5BE-4548-A72A-48B46C0CB400}" destId="{FD48E752-73FE-5746-A5EF-12FE6B286865}" srcOrd="0" destOrd="0" presId="urn:microsoft.com/office/officeart/2005/8/layout/vList2"/>
    <dgm:cxn modelId="{389A10F1-AB3D-4347-B6CF-E5342B3A87AF}" srcId="{9C9B7621-F3F4-4AB1-9C84-83EDF11655A2}" destId="{15B121A7-1FEF-594F-B90A-3403A755FA94}" srcOrd="1" destOrd="0" parTransId="{BC1D7741-50CA-C64F-9A1F-08964CAAA399}" sibTransId="{FEE2AB3F-CC4B-5A4F-92CB-F85FD363579A}"/>
    <dgm:cxn modelId="{B796A191-0396-D84D-BB77-B31BAAC39E55}" type="presParOf" srcId="{47243BD0-5C8C-2D41-9086-AAC5F43B1A15}" destId="{45AA21FA-5FC4-3248-B18C-7586BFE88BB4}" srcOrd="0" destOrd="0" presId="urn:microsoft.com/office/officeart/2005/8/layout/vList2"/>
    <dgm:cxn modelId="{C04F3D88-33BA-3E40-9D4C-979330913BA2}" type="presParOf" srcId="{47243BD0-5C8C-2D41-9086-AAC5F43B1A15}" destId="{FD48E752-73FE-5746-A5EF-12FE6B286865}" srcOrd="1" destOrd="0" presId="urn:microsoft.com/office/officeart/2005/8/layout/vList2"/>
    <dgm:cxn modelId="{192EB7C2-51BE-EC42-B9F4-A0FE06977413}" type="presParOf" srcId="{47243BD0-5C8C-2D41-9086-AAC5F43B1A15}" destId="{D63162E4-6956-0B42-BC30-F13BD4C96F30}" srcOrd="2" destOrd="0" presId="urn:microsoft.com/office/officeart/2005/8/layout/vList2"/>
    <dgm:cxn modelId="{384131A7-F156-CF49-9EEB-CF7C5BCD5DBD}" type="presParOf" srcId="{47243BD0-5C8C-2D41-9086-AAC5F43B1A15}" destId="{13A6FA00-26A1-A742-A08D-D146521B1670}"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E676B6C-6D03-47A4-9020-5FF7332DD8E6}"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9C9B7621-F3F4-4AB1-9C84-83EDF11655A2}">
      <dgm:prSet/>
      <dgm:spPr/>
      <dgm:t>
        <a:bodyPr/>
        <a:lstStyle/>
        <a:p>
          <a:r>
            <a:rPr lang="en-US" b="1" dirty="0"/>
            <a:t>Reports and Announcements</a:t>
          </a:r>
          <a:endParaRPr lang="en-US" dirty="0"/>
        </a:p>
      </dgm:t>
    </dgm:pt>
    <dgm:pt modelId="{DF547132-7D32-41F1-9346-A1E404887EE8}" type="parTrans" cxnId="{5702F47E-37D2-4235-B952-6FA69D86E1C6}">
      <dgm:prSet/>
      <dgm:spPr/>
      <dgm:t>
        <a:bodyPr/>
        <a:lstStyle/>
        <a:p>
          <a:endParaRPr lang="en-US"/>
        </a:p>
      </dgm:t>
    </dgm:pt>
    <dgm:pt modelId="{F6A9B11C-CBE9-4D76-AB49-687E505EE3AA}" type="sibTrans" cxnId="{5702F47E-37D2-4235-B952-6FA69D86E1C6}">
      <dgm:prSet/>
      <dgm:spPr/>
      <dgm:t>
        <a:bodyPr/>
        <a:lstStyle/>
        <a:p>
          <a:endParaRPr lang="en-US"/>
        </a:p>
      </dgm:t>
    </dgm:pt>
    <dgm:pt modelId="{65B8D9A0-D1AB-4071-976A-5EA11D146500}">
      <dgm:prSet/>
      <dgm:spPr/>
      <dgm:t>
        <a:bodyPr/>
        <a:lstStyle/>
        <a:p>
          <a:r>
            <a:rPr lang="en-US" b="1" dirty="0"/>
            <a:t>Business</a:t>
          </a:r>
          <a:endParaRPr lang="en-US" dirty="0"/>
        </a:p>
      </dgm:t>
    </dgm:pt>
    <dgm:pt modelId="{2A85505F-060A-43D2-A740-88BEE676E888}" type="parTrans" cxnId="{4F3B9D36-A475-4EB1-A8D7-C7D04E2375AD}">
      <dgm:prSet/>
      <dgm:spPr/>
      <dgm:t>
        <a:bodyPr/>
        <a:lstStyle/>
        <a:p>
          <a:endParaRPr lang="en-US"/>
        </a:p>
      </dgm:t>
    </dgm:pt>
    <dgm:pt modelId="{972AE08B-76A6-4113-976A-9BB2EC3884EB}" type="sibTrans" cxnId="{4F3B9D36-A475-4EB1-A8D7-C7D04E2375AD}">
      <dgm:prSet/>
      <dgm:spPr/>
      <dgm:t>
        <a:bodyPr/>
        <a:lstStyle/>
        <a:p>
          <a:endParaRPr lang="en-US"/>
        </a:p>
      </dgm:t>
    </dgm:pt>
    <dgm:pt modelId="{2506842F-F5BE-4548-A72A-48B46C0CB400}">
      <dgm:prSet/>
      <dgm:spPr/>
      <dgm:t>
        <a:bodyPr/>
        <a:lstStyle/>
        <a:p>
          <a:r>
            <a:rPr lang="en-US" dirty="0"/>
            <a:t>Counselor’s Report</a:t>
          </a:r>
        </a:p>
      </dgm:t>
    </dgm:pt>
    <dgm:pt modelId="{7E82F518-2CD4-204A-9436-7AC46FF6F2F8}" type="parTrans" cxnId="{7B2AA7B7-77D3-8A4A-8CFE-08B3E2E2176C}">
      <dgm:prSet/>
      <dgm:spPr/>
      <dgm:t>
        <a:bodyPr/>
        <a:lstStyle/>
        <a:p>
          <a:endParaRPr lang="en-US"/>
        </a:p>
      </dgm:t>
    </dgm:pt>
    <dgm:pt modelId="{ECC0873F-1E95-394D-9E51-05C7CB1824A4}" type="sibTrans" cxnId="{7B2AA7B7-77D3-8A4A-8CFE-08B3E2E2176C}">
      <dgm:prSet/>
      <dgm:spPr/>
      <dgm:t>
        <a:bodyPr/>
        <a:lstStyle/>
        <a:p>
          <a:endParaRPr lang="en-US"/>
        </a:p>
      </dgm:t>
    </dgm:pt>
    <dgm:pt modelId="{9A3A2758-2465-6341-AD0C-B6D311982EA5}">
      <dgm:prSet/>
      <dgm:spPr/>
      <dgm:t>
        <a:bodyPr/>
        <a:lstStyle/>
        <a:p>
          <a:r>
            <a:rPr lang="en-US" dirty="0"/>
            <a:t>Modality Balance</a:t>
          </a:r>
        </a:p>
      </dgm:t>
    </dgm:pt>
    <dgm:pt modelId="{F54DEB90-B03D-3A42-8506-C5FDAA27721F}" type="parTrans" cxnId="{C084C03D-2D44-3B49-A4B2-F7AF45BB3990}">
      <dgm:prSet/>
      <dgm:spPr/>
      <dgm:t>
        <a:bodyPr/>
        <a:lstStyle/>
        <a:p>
          <a:endParaRPr lang="en-US"/>
        </a:p>
      </dgm:t>
    </dgm:pt>
    <dgm:pt modelId="{50A8DEE1-6897-1948-8E99-4176B3D90B0A}" type="sibTrans" cxnId="{C084C03D-2D44-3B49-A4B2-F7AF45BB3990}">
      <dgm:prSet/>
      <dgm:spPr/>
      <dgm:t>
        <a:bodyPr/>
        <a:lstStyle/>
        <a:p>
          <a:endParaRPr lang="en-US"/>
        </a:p>
      </dgm:t>
    </dgm:pt>
    <dgm:pt modelId="{BBFA2C18-F6FD-4E5E-B5BA-8A7CEFC5CAFA}">
      <dgm:prSet/>
      <dgm:spPr/>
      <dgm:t>
        <a:bodyPr/>
        <a:lstStyle/>
        <a:p>
          <a:r>
            <a:rPr lang="en-US" dirty="0"/>
            <a:t>Comprehensive Integrated Plan</a:t>
          </a:r>
        </a:p>
      </dgm:t>
    </dgm:pt>
    <dgm:pt modelId="{1F2AADBD-E170-43DC-A070-A87E4B5B9A3B}" type="parTrans" cxnId="{59A979F7-E430-4AC2-9B05-39D528F61A62}">
      <dgm:prSet/>
      <dgm:spPr/>
      <dgm:t>
        <a:bodyPr/>
        <a:lstStyle/>
        <a:p>
          <a:endParaRPr lang="en-US"/>
        </a:p>
      </dgm:t>
    </dgm:pt>
    <dgm:pt modelId="{CBCEC28D-4816-4FDC-911E-97418EC61AE7}" type="sibTrans" cxnId="{59A979F7-E430-4AC2-9B05-39D528F61A62}">
      <dgm:prSet/>
      <dgm:spPr/>
      <dgm:t>
        <a:bodyPr/>
        <a:lstStyle/>
        <a:p>
          <a:endParaRPr lang="en-US"/>
        </a:p>
      </dgm:t>
    </dgm:pt>
    <dgm:pt modelId="{15B121A7-1FEF-594F-B90A-3403A755FA94}">
      <dgm:prSet/>
      <dgm:spPr/>
      <dgm:t>
        <a:bodyPr/>
        <a:lstStyle/>
        <a:p>
          <a:r>
            <a:rPr lang="en-US" dirty="0">
              <a:solidFill>
                <a:srgbClr val="FF0000"/>
              </a:solidFill>
            </a:rPr>
            <a:t>Fraudulent Students</a:t>
          </a:r>
        </a:p>
      </dgm:t>
    </dgm:pt>
    <dgm:pt modelId="{BC1D7741-50CA-C64F-9A1F-08964CAAA399}" type="parTrans" cxnId="{389A10F1-AB3D-4347-B6CF-E5342B3A87AF}">
      <dgm:prSet/>
      <dgm:spPr/>
      <dgm:t>
        <a:bodyPr/>
        <a:lstStyle/>
        <a:p>
          <a:endParaRPr lang="en-US"/>
        </a:p>
      </dgm:t>
    </dgm:pt>
    <dgm:pt modelId="{FEE2AB3F-CC4B-5A4F-92CB-F85FD363579A}" type="sibTrans" cxnId="{389A10F1-AB3D-4347-B6CF-E5342B3A87AF}">
      <dgm:prSet/>
      <dgm:spPr/>
      <dgm:t>
        <a:bodyPr/>
        <a:lstStyle/>
        <a:p>
          <a:endParaRPr lang="en-US"/>
        </a:p>
      </dgm:t>
    </dgm:pt>
    <dgm:pt modelId="{2871F151-BFAC-2D46-839D-824C915CACF0}">
      <dgm:prSet/>
      <dgm:spPr/>
      <dgm:t>
        <a:bodyPr/>
        <a:lstStyle/>
        <a:p>
          <a:r>
            <a:rPr lang="en-US" dirty="0"/>
            <a:t>SLOs and Curriculum</a:t>
          </a:r>
        </a:p>
      </dgm:t>
    </dgm:pt>
    <dgm:pt modelId="{FD915DA5-94EE-7F4B-AB76-F64D1C1AD4C1}" type="parTrans" cxnId="{E0BE11C4-7104-E34C-83AE-7E225788A12E}">
      <dgm:prSet/>
      <dgm:spPr/>
      <dgm:t>
        <a:bodyPr/>
        <a:lstStyle/>
        <a:p>
          <a:endParaRPr lang="en-US"/>
        </a:p>
      </dgm:t>
    </dgm:pt>
    <dgm:pt modelId="{4F6DDA05-7A7A-2341-9168-B93159E47932}" type="sibTrans" cxnId="{E0BE11C4-7104-E34C-83AE-7E225788A12E}">
      <dgm:prSet/>
      <dgm:spPr/>
      <dgm:t>
        <a:bodyPr/>
        <a:lstStyle/>
        <a:p>
          <a:endParaRPr lang="en-US"/>
        </a:p>
      </dgm:t>
    </dgm:pt>
    <dgm:pt modelId="{17A46B1A-FFAC-5D49-A1A6-A1F113445185}">
      <dgm:prSet/>
      <dgm:spPr/>
      <dgm:t>
        <a:bodyPr/>
        <a:lstStyle/>
        <a:p>
          <a:r>
            <a:rPr lang="en-US" dirty="0"/>
            <a:t>Annual Plan</a:t>
          </a:r>
        </a:p>
      </dgm:t>
    </dgm:pt>
    <dgm:pt modelId="{9666B6F3-EDB4-0B4D-A1E6-214BDB0D35A4}" type="parTrans" cxnId="{E8A940EA-7219-6F43-832D-0BBA0C0ECCA8}">
      <dgm:prSet/>
      <dgm:spPr/>
    </dgm:pt>
    <dgm:pt modelId="{2751794B-90C3-BF44-9D0D-28BA1A6A38C4}" type="sibTrans" cxnId="{E8A940EA-7219-6F43-832D-0BBA0C0ECCA8}">
      <dgm:prSet/>
      <dgm:spPr/>
    </dgm:pt>
    <dgm:pt modelId="{47243BD0-5C8C-2D41-9086-AAC5F43B1A15}" type="pres">
      <dgm:prSet presAssocID="{1E676B6C-6D03-47A4-9020-5FF7332DD8E6}" presName="linear" presStyleCnt="0">
        <dgm:presLayoutVars>
          <dgm:animLvl val="lvl"/>
          <dgm:resizeHandles val="exact"/>
        </dgm:presLayoutVars>
      </dgm:prSet>
      <dgm:spPr/>
    </dgm:pt>
    <dgm:pt modelId="{45AA21FA-5FC4-3248-B18C-7586BFE88BB4}" type="pres">
      <dgm:prSet presAssocID="{9C9B7621-F3F4-4AB1-9C84-83EDF11655A2}" presName="parentText" presStyleLbl="node1" presStyleIdx="0" presStyleCnt="2" custLinFactNeighborX="-287" custLinFactNeighborY="122">
        <dgm:presLayoutVars>
          <dgm:chMax val="0"/>
          <dgm:bulletEnabled val="1"/>
        </dgm:presLayoutVars>
      </dgm:prSet>
      <dgm:spPr/>
    </dgm:pt>
    <dgm:pt modelId="{FD48E752-73FE-5746-A5EF-12FE6B286865}" type="pres">
      <dgm:prSet presAssocID="{9C9B7621-F3F4-4AB1-9C84-83EDF11655A2}" presName="childText" presStyleLbl="revTx" presStyleIdx="0" presStyleCnt="2">
        <dgm:presLayoutVars>
          <dgm:bulletEnabled val="1"/>
        </dgm:presLayoutVars>
      </dgm:prSet>
      <dgm:spPr/>
    </dgm:pt>
    <dgm:pt modelId="{D63162E4-6956-0B42-BC30-F13BD4C96F30}" type="pres">
      <dgm:prSet presAssocID="{65B8D9A0-D1AB-4071-976A-5EA11D146500}" presName="parentText" presStyleLbl="node1" presStyleIdx="1" presStyleCnt="2" custLinFactNeighborX="-1167" custLinFactNeighborY="-908">
        <dgm:presLayoutVars>
          <dgm:chMax val="0"/>
          <dgm:bulletEnabled val="1"/>
        </dgm:presLayoutVars>
      </dgm:prSet>
      <dgm:spPr/>
    </dgm:pt>
    <dgm:pt modelId="{13A6FA00-26A1-A742-A08D-D146521B1670}" type="pres">
      <dgm:prSet presAssocID="{65B8D9A0-D1AB-4071-976A-5EA11D146500}" presName="childText" presStyleLbl="revTx" presStyleIdx="1" presStyleCnt="2">
        <dgm:presLayoutVars>
          <dgm:bulletEnabled val="1"/>
        </dgm:presLayoutVars>
      </dgm:prSet>
      <dgm:spPr/>
    </dgm:pt>
  </dgm:ptLst>
  <dgm:cxnLst>
    <dgm:cxn modelId="{09725B20-B60D-294D-8A12-78D4170E3CC7}" type="presOf" srcId="{2871F151-BFAC-2D46-839D-824C915CACF0}" destId="{13A6FA00-26A1-A742-A08D-D146521B1670}" srcOrd="0" destOrd="3" presId="urn:microsoft.com/office/officeart/2005/8/layout/vList2"/>
    <dgm:cxn modelId="{99BE7A35-09D2-804E-AF5A-F89FB2F524B2}" type="presOf" srcId="{9C9B7621-F3F4-4AB1-9C84-83EDF11655A2}" destId="{45AA21FA-5FC4-3248-B18C-7586BFE88BB4}" srcOrd="0" destOrd="0" presId="urn:microsoft.com/office/officeart/2005/8/layout/vList2"/>
    <dgm:cxn modelId="{4F3B9D36-A475-4EB1-A8D7-C7D04E2375AD}" srcId="{1E676B6C-6D03-47A4-9020-5FF7332DD8E6}" destId="{65B8D9A0-D1AB-4071-976A-5EA11D146500}" srcOrd="1" destOrd="0" parTransId="{2A85505F-060A-43D2-A740-88BEE676E888}" sibTransId="{972AE08B-76A6-4113-976A-9BB2EC3884EB}"/>
    <dgm:cxn modelId="{A41FFD3A-FE03-BB46-8837-B7D7A7FFE7FE}" type="presOf" srcId="{9A3A2758-2465-6341-AD0C-B6D311982EA5}" destId="{13A6FA00-26A1-A742-A08D-D146521B1670}" srcOrd="0" destOrd="0" presId="urn:microsoft.com/office/officeart/2005/8/layout/vList2"/>
    <dgm:cxn modelId="{C084C03D-2D44-3B49-A4B2-F7AF45BB3990}" srcId="{65B8D9A0-D1AB-4071-976A-5EA11D146500}" destId="{9A3A2758-2465-6341-AD0C-B6D311982EA5}" srcOrd="0" destOrd="0" parTransId="{F54DEB90-B03D-3A42-8506-C5FDAA27721F}" sibTransId="{50A8DEE1-6897-1948-8E99-4176B3D90B0A}"/>
    <dgm:cxn modelId="{FD704360-3481-E34A-BB91-B7F0B03776DB}" type="presOf" srcId="{1E676B6C-6D03-47A4-9020-5FF7332DD8E6}" destId="{47243BD0-5C8C-2D41-9086-AAC5F43B1A15}" srcOrd="0" destOrd="0" presId="urn:microsoft.com/office/officeart/2005/8/layout/vList2"/>
    <dgm:cxn modelId="{27D7C762-DC91-9F45-B7CB-87AFD3F81824}" type="presOf" srcId="{15B121A7-1FEF-594F-B90A-3403A755FA94}" destId="{FD48E752-73FE-5746-A5EF-12FE6B286865}" srcOrd="0" destOrd="1" presId="urn:microsoft.com/office/officeart/2005/8/layout/vList2"/>
    <dgm:cxn modelId="{5702F47E-37D2-4235-B952-6FA69D86E1C6}" srcId="{1E676B6C-6D03-47A4-9020-5FF7332DD8E6}" destId="{9C9B7621-F3F4-4AB1-9C84-83EDF11655A2}" srcOrd="0" destOrd="0" parTransId="{DF547132-7D32-41F1-9346-A1E404887EE8}" sibTransId="{F6A9B11C-CBE9-4D76-AB49-687E505EE3AA}"/>
    <dgm:cxn modelId="{463082B3-4DA8-4913-8D50-78CEF5DBC755}" type="presOf" srcId="{BBFA2C18-F6FD-4E5E-B5BA-8A7CEFC5CAFA}" destId="{13A6FA00-26A1-A742-A08D-D146521B1670}" srcOrd="0" destOrd="1" presId="urn:microsoft.com/office/officeart/2005/8/layout/vList2"/>
    <dgm:cxn modelId="{7B2AA7B7-77D3-8A4A-8CFE-08B3E2E2176C}" srcId="{9C9B7621-F3F4-4AB1-9C84-83EDF11655A2}" destId="{2506842F-F5BE-4548-A72A-48B46C0CB400}" srcOrd="0" destOrd="0" parTransId="{7E82F518-2CD4-204A-9436-7AC46FF6F2F8}" sibTransId="{ECC0873F-1E95-394D-9E51-05C7CB1824A4}"/>
    <dgm:cxn modelId="{E0BE11C4-7104-E34C-83AE-7E225788A12E}" srcId="{65B8D9A0-D1AB-4071-976A-5EA11D146500}" destId="{2871F151-BFAC-2D46-839D-824C915CACF0}" srcOrd="3" destOrd="0" parTransId="{FD915DA5-94EE-7F4B-AB76-F64D1C1AD4C1}" sibTransId="{4F6DDA05-7A7A-2341-9168-B93159E47932}"/>
    <dgm:cxn modelId="{01E4EBDE-78EE-DB46-AD00-A30105364238}" type="presOf" srcId="{65B8D9A0-D1AB-4071-976A-5EA11D146500}" destId="{D63162E4-6956-0B42-BC30-F13BD4C96F30}" srcOrd="0" destOrd="0" presId="urn:microsoft.com/office/officeart/2005/8/layout/vList2"/>
    <dgm:cxn modelId="{CDA24BE8-E627-7546-9895-0BB4DF077E62}" type="presOf" srcId="{2506842F-F5BE-4548-A72A-48B46C0CB400}" destId="{FD48E752-73FE-5746-A5EF-12FE6B286865}" srcOrd="0" destOrd="0" presId="urn:microsoft.com/office/officeart/2005/8/layout/vList2"/>
    <dgm:cxn modelId="{E8A940EA-7219-6F43-832D-0BBA0C0ECCA8}" srcId="{65B8D9A0-D1AB-4071-976A-5EA11D146500}" destId="{17A46B1A-FFAC-5D49-A1A6-A1F113445185}" srcOrd="2" destOrd="0" parTransId="{9666B6F3-EDB4-0B4D-A1E6-214BDB0D35A4}" sibTransId="{2751794B-90C3-BF44-9D0D-28BA1A6A38C4}"/>
    <dgm:cxn modelId="{389A10F1-AB3D-4347-B6CF-E5342B3A87AF}" srcId="{9C9B7621-F3F4-4AB1-9C84-83EDF11655A2}" destId="{15B121A7-1FEF-594F-B90A-3403A755FA94}" srcOrd="1" destOrd="0" parTransId="{BC1D7741-50CA-C64F-9A1F-08964CAAA399}" sibTransId="{FEE2AB3F-CC4B-5A4F-92CB-F85FD363579A}"/>
    <dgm:cxn modelId="{59A979F7-E430-4AC2-9B05-39D528F61A62}" srcId="{65B8D9A0-D1AB-4071-976A-5EA11D146500}" destId="{BBFA2C18-F6FD-4E5E-B5BA-8A7CEFC5CAFA}" srcOrd="1" destOrd="0" parTransId="{1F2AADBD-E170-43DC-A070-A87E4B5B9A3B}" sibTransId="{CBCEC28D-4816-4FDC-911E-97418EC61AE7}"/>
    <dgm:cxn modelId="{5B091CFF-E8C0-294D-8428-53244A5ACC23}" type="presOf" srcId="{17A46B1A-FFAC-5D49-A1A6-A1F113445185}" destId="{13A6FA00-26A1-A742-A08D-D146521B1670}" srcOrd="0" destOrd="2" presId="urn:microsoft.com/office/officeart/2005/8/layout/vList2"/>
    <dgm:cxn modelId="{B796A191-0396-D84D-BB77-B31BAAC39E55}" type="presParOf" srcId="{47243BD0-5C8C-2D41-9086-AAC5F43B1A15}" destId="{45AA21FA-5FC4-3248-B18C-7586BFE88BB4}" srcOrd="0" destOrd="0" presId="urn:microsoft.com/office/officeart/2005/8/layout/vList2"/>
    <dgm:cxn modelId="{C04F3D88-33BA-3E40-9D4C-979330913BA2}" type="presParOf" srcId="{47243BD0-5C8C-2D41-9086-AAC5F43B1A15}" destId="{FD48E752-73FE-5746-A5EF-12FE6B286865}" srcOrd="1" destOrd="0" presId="urn:microsoft.com/office/officeart/2005/8/layout/vList2"/>
    <dgm:cxn modelId="{192EB7C2-51BE-EC42-B9F4-A0FE06977413}" type="presParOf" srcId="{47243BD0-5C8C-2D41-9086-AAC5F43B1A15}" destId="{D63162E4-6956-0B42-BC30-F13BD4C96F30}" srcOrd="2" destOrd="0" presId="urn:microsoft.com/office/officeart/2005/8/layout/vList2"/>
    <dgm:cxn modelId="{384131A7-F156-CF49-9EEB-CF7C5BCD5DBD}" type="presParOf" srcId="{47243BD0-5C8C-2D41-9086-AAC5F43B1A15}" destId="{13A6FA00-26A1-A742-A08D-D146521B1670}"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AA21FA-5FC4-3248-B18C-7586BFE88BB4}">
      <dsp:nvSpPr>
        <dsp:cNvPr id="0" name=""/>
        <dsp:cNvSpPr/>
      </dsp:nvSpPr>
      <dsp:spPr>
        <a:xfrm>
          <a:off x="0" y="36479"/>
          <a:ext cx="11491783" cy="93541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l" defTabSz="1733550">
            <a:lnSpc>
              <a:spcPct val="90000"/>
            </a:lnSpc>
            <a:spcBef>
              <a:spcPct val="0"/>
            </a:spcBef>
            <a:spcAft>
              <a:spcPct val="35000"/>
            </a:spcAft>
            <a:buNone/>
          </a:pPr>
          <a:r>
            <a:rPr lang="en-US" sz="3900" b="1" kern="1200" dirty="0"/>
            <a:t>Reports and Announcements</a:t>
          </a:r>
          <a:endParaRPr lang="en-US" sz="3900" kern="1200" dirty="0"/>
        </a:p>
      </dsp:txBody>
      <dsp:txXfrm>
        <a:off x="45663" y="82142"/>
        <a:ext cx="11400457" cy="844089"/>
      </dsp:txXfrm>
    </dsp:sp>
    <dsp:sp modelId="{FD48E752-73FE-5746-A5EF-12FE6B286865}">
      <dsp:nvSpPr>
        <dsp:cNvPr id="0" name=""/>
        <dsp:cNvSpPr/>
      </dsp:nvSpPr>
      <dsp:spPr>
        <a:xfrm>
          <a:off x="0" y="970638"/>
          <a:ext cx="11491783" cy="10293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4864" tIns="49530" rIns="277368" bIns="49530" numCol="1" spcCol="1270" anchor="t" anchorCtr="0">
          <a:noAutofit/>
        </a:bodyPr>
        <a:lstStyle/>
        <a:p>
          <a:pPr marL="285750" lvl="1" indent="-285750" algn="l" defTabSz="1333500">
            <a:lnSpc>
              <a:spcPct val="90000"/>
            </a:lnSpc>
            <a:spcBef>
              <a:spcPct val="0"/>
            </a:spcBef>
            <a:spcAft>
              <a:spcPct val="20000"/>
            </a:spcAft>
            <a:buChar char="•"/>
          </a:pPr>
          <a:r>
            <a:rPr lang="en-US" sz="3000" kern="1200" dirty="0"/>
            <a:t>Counselor’s Report</a:t>
          </a:r>
        </a:p>
        <a:p>
          <a:pPr marL="285750" lvl="1" indent="-285750" algn="l" defTabSz="1333500">
            <a:lnSpc>
              <a:spcPct val="90000"/>
            </a:lnSpc>
            <a:spcBef>
              <a:spcPct val="0"/>
            </a:spcBef>
            <a:spcAft>
              <a:spcPct val="20000"/>
            </a:spcAft>
            <a:buChar char="•"/>
          </a:pPr>
          <a:r>
            <a:rPr lang="en-US" sz="3000" kern="1200" dirty="0"/>
            <a:t>Fraudulent Students</a:t>
          </a:r>
        </a:p>
      </dsp:txBody>
      <dsp:txXfrm>
        <a:off x="0" y="970638"/>
        <a:ext cx="11491783" cy="1029307"/>
      </dsp:txXfrm>
    </dsp:sp>
    <dsp:sp modelId="{D63162E4-6956-0B42-BC30-F13BD4C96F30}">
      <dsp:nvSpPr>
        <dsp:cNvPr id="0" name=""/>
        <dsp:cNvSpPr/>
      </dsp:nvSpPr>
      <dsp:spPr>
        <a:xfrm>
          <a:off x="0" y="1981254"/>
          <a:ext cx="11491783" cy="935415"/>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l" defTabSz="1733550">
            <a:lnSpc>
              <a:spcPct val="90000"/>
            </a:lnSpc>
            <a:spcBef>
              <a:spcPct val="0"/>
            </a:spcBef>
            <a:spcAft>
              <a:spcPct val="35000"/>
            </a:spcAft>
            <a:buNone/>
          </a:pPr>
          <a:r>
            <a:rPr lang="en-US" sz="3900" b="1" kern="1200" dirty="0"/>
            <a:t>Business</a:t>
          </a:r>
          <a:endParaRPr lang="en-US" sz="3900" kern="1200" dirty="0"/>
        </a:p>
      </dsp:txBody>
      <dsp:txXfrm>
        <a:off x="45663" y="2026917"/>
        <a:ext cx="11400457" cy="844089"/>
      </dsp:txXfrm>
    </dsp:sp>
    <dsp:sp modelId="{13A6FA00-26A1-A742-A08D-D146521B1670}">
      <dsp:nvSpPr>
        <dsp:cNvPr id="0" name=""/>
        <dsp:cNvSpPr/>
      </dsp:nvSpPr>
      <dsp:spPr>
        <a:xfrm>
          <a:off x="0" y="2935361"/>
          <a:ext cx="11491783" cy="20586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4864" tIns="49530" rIns="277368" bIns="49530" numCol="1" spcCol="1270" anchor="t" anchorCtr="0">
          <a:noAutofit/>
        </a:bodyPr>
        <a:lstStyle/>
        <a:p>
          <a:pPr marL="285750" lvl="1" indent="-285750" algn="l" defTabSz="1333500">
            <a:lnSpc>
              <a:spcPct val="90000"/>
            </a:lnSpc>
            <a:spcBef>
              <a:spcPct val="0"/>
            </a:spcBef>
            <a:spcAft>
              <a:spcPct val="20000"/>
            </a:spcAft>
            <a:buChar char="•"/>
          </a:pPr>
          <a:r>
            <a:rPr lang="en-US" sz="3000" kern="1200" dirty="0"/>
            <a:t>Modality Balance</a:t>
          </a:r>
        </a:p>
        <a:p>
          <a:pPr marL="285750" lvl="1" indent="-285750" algn="l" defTabSz="1333500">
            <a:lnSpc>
              <a:spcPct val="90000"/>
            </a:lnSpc>
            <a:spcBef>
              <a:spcPct val="0"/>
            </a:spcBef>
            <a:spcAft>
              <a:spcPct val="20000"/>
            </a:spcAft>
            <a:buChar char="•"/>
          </a:pPr>
          <a:r>
            <a:rPr lang="en-US" sz="3000" kern="1200" dirty="0"/>
            <a:t>Comprehensive Integrated Plan</a:t>
          </a:r>
        </a:p>
        <a:p>
          <a:pPr marL="285750" lvl="1" indent="-285750" algn="l" defTabSz="1333500">
            <a:lnSpc>
              <a:spcPct val="90000"/>
            </a:lnSpc>
            <a:spcBef>
              <a:spcPct val="0"/>
            </a:spcBef>
            <a:spcAft>
              <a:spcPct val="20000"/>
            </a:spcAft>
            <a:buChar char="•"/>
          </a:pPr>
          <a:r>
            <a:rPr lang="en-US" sz="3000" kern="1200" dirty="0"/>
            <a:t>Annual Plan</a:t>
          </a:r>
        </a:p>
        <a:p>
          <a:pPr marL="285750" lvl="1" indent="-285750" algn="l" defTabSz="1333500">
            <a:lnSpc>
              <a:spcPct val="90000"/>
            </a:lnSpc>
            <a:spcBef>
              <a:spcPct val="0"/>
            </a:spcBef>
            <a:spcAft>
              <a:spcPct val="20000"/>
            </a:spcAft>
            <a:buChar char="•"/>
          </a:pPr>
          <a:r>
            <a:rPr lang="en-US" sz="3000" kern="1200" dirty="0"/>
            <a:t>SLOs and Curriculum</a:t>
          </a:r>
        </a:p>
      </dsp:txBody>
      <dsp:txXfrm>
        <a:off x="0" y="2935361"/>
        <a:ext cx="11491783" cy="20586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AA21FA-5FC4-3248-B18C-7586BFE88BB4}">
      <dsp:nvSpPr>
        <dsp:cNvPr id="0" name=""/>
        <dsp:cNvSpPr/>
      </dsp:nvSpPr>
      <dsp:spPr>
        <a:xfrm>
          <a:off x="0" y="36479"/>
          <a:ext cx="11491783" cy="93541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l" defTabSz="1733550">
            <a:lnSpc>
              <a:spcPct val="90000"/>
            </a:lnSpc>
            <a:spcBef>
              <a:spcPct val="0"/>
            </a:spcBef>
            <a:spcAft>
              <a:spcPct val="35000"/>
            </a:spcAft>
            <a:buNone/>
          </a:pPr>
          <a:r>
            <a:rPr lang="en-US" sz="3900" b="1" kern="1200" dirty="0"/>
            <a:t>Reports and Announcements</a:t>
          </a:r>
          <a:endParaRPr lang="en-US" sz="3900" kern="1200" dirty="0"/>
        </a:p>
      </dsp:txBody>
      <dsp:txXfrm>
        <a:off x="45663" y="82142"/>
        <a:ext cx="11400457" cy="844089"/>
      </dsp:txXfrm>
    </dsp:sp>
    <dsp:sp modelId="{FD48E752-73FE-5746-A5EF-12FE6B286865}">
      <dsp:nvSpPr>
        <dsp:cNvPr id="0" name=""/>
        <dsp:cNvSpPr/>
      </dsp:nvSpPr>
      <dsp:spPr>
        <a:xfrm>
          <a:off x="0" y="970638"/>
          <a:ext cx="11491783" cy="10293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4864" tIns="49530" rIns="277368" bIns="49530" numCol="1" spcCol="1270" anchor="t" anchorCtr="0">
          <a:noAutofit/>
        </a:bodyPr>
        <a:lstStyle/>
        <a:p>
          <a:pPr marL="285750" lvl="1" indent="-285750" algn="l" defTabSz="1333500">
            <a:lnSpc>
              <a:spcPct val="90000"/>
            </a:lnSpc>
            <a:spcBef>
              <a:spcPct val="0"/>
            </a:spcBef>
            <a:spcAft>
              <a:spcPct val="20000"/>
            </a:spcAft>
            <a:buChar char="•"/>
          </a:pPr>
          <a:r>
            <a:rPr lang="en-US" sz="3000" kern="1200" dirty="0"/>
            <a:t>Counselor’s Report</a:t>
          </a:r>
        </a:p>
        <a:p>
          <a:pPr marL="285750" lvl="1" indent="-285750" algn="l" defTabSz="1333500">
            <a:lnSpc>
              <a:spcPct val="90000"/>
            </a:lnSpc>
            <a:spcBef>
              <a:spcPct val="0"/>
            </a:spcBef>
            <a:spcAft>
              <a:spcPct val="20000"/>
            </a:spcAft>
            <a:buChar char="•"/>
          </a:pPr>
          <a:r>
            <a:rPr lang="en-US" sz="3000" kern="1200" dirty="0">
              <a:solidFill>
                <a:srgbClr val="FF0000"/>
              </a:solidFill>
            </a:rPr>
            <a:t>Fraudulent Students</a:t>
          </a:r>
        </a:p>
      </dsp:txBody>
      <dsp:txXfrm>
        <a:off x="0" y="970638"/>
        <a:ext cx="11491783" cy="1029307"/>
      </dsp:txXfrm>
    </dsp:sp>
    <dsp:sp modelId="{D63162E4-6956-0B42-BC30-F13BD4C96F30}">
      <dsp:nvSpPr>
        <dsp:cNvPr id="0" name=""/>
        <dsp:cNvSpPr/>
      </dsp:nvSpPr>
      <dsp:spPr>
        <a:xfrm>
          <a:off x="0" y="1981254"/>
          <a:ext cx="11491783" cy="935415"/>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l" defTabSz="1733550">
            <a:lnSpc>
              <a:spcPct val="90000"/>
            </a:lnSpc>
            <a:spcBef>
              <a:spcPct val="0"/>
            </a:spcBef>
            <a:spcAft>
              <a:spcPct val="35000"/>
            </a:spcAft>
            <a:buNone/>
          </a:pPr>
          <a:r>
            <a:rPr lang="en-US" sz="3900" b="1" kern="1200" dirty="0"/>
            <a:t>Business</a:t>
          </a:r>
          <a:endParaRPr lang="en-US" sz="3900" kern="1200" dirty="0"/>
        </a:p>
      </dsp:txBody>
      <dsp:txXfrm>
        <a:off x="45663" y="2026917"/>
        <a:ext cx="11400457" cy="844089"/>
      </dsp:txXfrm>
    </dsp:sp>
    <dsp:sp modelId="{13A6FA00-26A1-A742-A08D-D146521B1670}">
      <dsp:nvSpPr>
        <dsp:cNvPr id="0" name=""/>
        <dsp:cNvSpPr/>
      </dsp:nvSpPr>
      <dsp:spPr>
        <a:xfrm>
          <a:off x="0" y="2935361"/>
          <a:ext cx="11491783" cy="20586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4864" tIns="49530" rIns="277368" bIns="49530" numCol="1" spcCol="1270" anchor="t" anchorCtr="0">
          <a:noAutofit/>
        </a:bodyPr>
        <a:lstStyle/>
        <a:p>
          <a:pPr marL="285750" lvl="1" indent="-285750" algn="l" defTabSz="1333500">
            <a:lnSpc>
              <a:spcPct val="90000"/>
            </a:lnSpc>
            <a:spcBef>
              <a:spcPct val="0"/>
            </a:spcBef>
            <a:spcAft>
              <a:spcPct val="20000"/>
            </a:spcAft>
            <a:buChar char="•"/>
          </a:pPr>
          <a:r>
            <a:rPr lang="en-US" sz="3000" kern="1200" dirty="0"/>
            <a:t>Modality Balance</a:t>
          </a:r>
        </a:p>
        <a:p>
          <a:pPr marL="285750" lvl="1" indent="-285750" algn="l" defTabSz="1333500">
            <a:lnSpc>
              <a:spcPct val="90000"/>
            </a:lnSpc>
            <a:spcBef>
              <a:spcPct val="0"/>
            </a:spcBef>
            <a:spcAft>
              <a:spcPct val="20000"/>
            </a:spcAft>
            <a:buChar char="•"/>
          </a:pPr>
          <a:r>
            <a:rPr lang="en-US" sz="3000" kern="1200" dirty="0"/>
            <a:t>Comprehensive Integrated Plan</a:t>
          </a:r>
        </a:p>
        <a:p>
          <a:pPr marL="285750" lvl="1" indent="-285750" algn="l" defTabSz="1333500">
            <a:lnSpc>
              <a:spcPct val="90000"/>
            </a:lnSpc>
            <a:spcBef>
              <a:spcPct val="0"/>
            </a:spcBef>
            <a:spcAft>
              <a:spcPct val="20000"/>
            </a:spcAft>
            <a:buChar char="•"/>
          </a:pPr>
          <a:r>
            <a:rPr lang="en-US" sz="3000" kern="1200" dirty="0"/>
            <a:t>Annual Plan</a:t>
          </a:r>
        </a:p>
        <a:p>
          <a:pPr marL="285750" lvl="1" indent="-285750" algn="l" defTabSz="1333500">
            <a:lnSpc>
              <a:spcPct val="90000"/>
            </a:lnSpc>
            <a:spcBef>
              <a:spcPct val="0"/>
            </a:spcBef>
            <a:spcAft>
              <a:spcPct val="20000"/>
            </a:spcAft>
            <a:buChar char="•"/>
          </a:pPr>
          <a:r>
            <a:rPr lang="en-US" sz="3000" kern="1200" dirty="0"/>
            <a:t>SLOs and Curriculum</a:t>
          </a:r>
        </a:p>
      </dsp:txBody>
      <dsp:txXfrm>
        <a:off x="0" y="2935361"/>
        <a:ext cx="11491783" cy="205861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8DF8F51-6789-EB4A-8154-77CC3DB32F11}" type="datetimeFigureOut">
              <a:rPr lang="en-US" smtClean="0"/>
              <a:t>5/23/2024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BFED7F3-BFCA-FB44-81BD-73817735275D}" type="slidenum">
              <a:rPr lang="en-US" smtClean="0"/>
              <a:t>‹#›</a:t>
            </a:fld>
            <a:endParaRPr lang="en-US"/>
          </a:p>
        </p:txBody>
      </p:sp>
    </p:spTree>
    <p:extLst>
      <p:ext uri="{BB962C8B-B14F-4D97-AF65-F5344CB8AC3E}">
        <p14:creationId xmlns:p14="http://schemas.microsoft.com/office/powerpoint/2010/main" val="3949841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BFED7F3-BFCA-FB44-81BD-73817735275D}" type="slidenum">
              <a:rPr lang="en-US" smtClean="0"/>
              <a:t>6</a:t>
            </a:fld>
            <a:endParaRPr lang="en-US"/>
          </a:p>
        </p:txBody>
      </p:sp>
    </p:spTree>
    <p:extLst>
      <p:ext uri="{BB962C8B-B14F-4D97-AF65-F5344CB8AC3E}">
        <p14:creationId xmlns:p14="http://schemas.microsoft.com/office/powerpoint/2010/main" val="3384195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BFED7F3-BFCA-FB44-81BD-73817735275D}" type="slidenum">
              <a:rPr lang="en-US" smtClean="0"/>
              <a:t>7</a:t>
            </a:fld>
            <a:endParaRPr lang="en-US"/>
          </a:p>
        </p:txBody>
      </p:sp>
    </p:spTree>
    <p:extLst>
      <p:ext uri="{BB962C8B-B14F-4D97-AF65-F5344CB8AC3E}">
        <p14:creationId xmlns:p14="http://schemas.microsoft.com/office/powerpoint/2010/main" val="3152357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3DA6B-6B24-1440-9F6B-763E947A12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79F60A5-A72E-3542-ADD6-7F7E469AA8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14B0E4-6967-7440-A7FD-0035CC86AE0E}"/>
              </a:ext>
            </a:extLst>
          </p:cNvPr>
          <p:cNvSpPr>
            <a:spLocks noGrp="1"/>
          </p:cNvSpPr>
          <p:nvPr>
            <p:ph type="dt" sz="half" idx="10"/>
          </p:nvPr>
        </p:nvSpPr>
        <p:spPr/>
        <p:txBody>
          <a:bodyPr/>
          <a:lstStyle/>
          <a:p>
            <a:fld id="{069497FD-1A72-3341-BB9A-328B585295C6}" type="datetimeFigureOut">
              <a:rPr lang="en-US" smtClean="0"/>
              <a:t>5/23/2024</a:t>
            </a:fld>
            <a:endParaRPr lang="en-US"/>
          </a:p>
        </p:txBody>
      </p:sp>
      <p:sp>
        <p:nvSpPr>
          <p:cNvPr id="5" name="Footer Placeholder 4">
            <a:extLst>
              <a:ext uri="{FF2B5EF4-FFF2-40B4-BE49-F238E27FC236}">
                <a16:creationId xmlns:a16="http://schemas.microsoft.com/office/drawing/2014/main" id="{8691F431-B065-604B-AC4F-0C8985D141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C00D54-8E7D-1443-BF08-155E89BAA50A}"/>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654949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1F308-86A2-7A4E-9F95-5922845684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E52193-C149-144F-AC5F-426CB599304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92C6F9-519B-384F-AD09-8BDCFFD8FFA2}"/>
              </a:ext>
            </a:extLst>
          </p:cNvPr>
          <p:cNvSpPr>
            <a:spLocks noGrp="1"/>
          </p:cNvSpPr>
          <p:nvPr>
            <p:ph type="dt" sz="half" idx="10"/>
          </p:nvPr>
        </p:nvSpPr>
        <p:spPr/>
        <p:txBody>
          <a:bodyPr/>
          <a:lstStyle/>
          <a:p>
            <a:fld id="{069497FD-1A72-3341-BB9A-328B585295C6}" type="datetimeFigureOut">
              <a:rPr lang="en-US" smtClean="0"/>
              <a:t>5/23/2024</a:t>
            </a:fld>
            <a:endParaRPr lang="en-US"/>
          </a:p>
        </p:txBody>
      </p:sp>
      <p:sp>
        <p:nvSpPr>
          <p:cNvPr id="5" name="Footer Placeholder 4">
            <a:extLst>
              <a:ext uri="{FF2B5EF4-FFF2-40B4-BE49-F238E27FC236}">
                <a16:creationId xmlns:a16="http://schemas.microsoft.com/office/drawing/2014/main" id="{693FDEC6-3904-A741-BF9E-BCE37BBC62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0D6FF3-EC28-1246-9834-9FA42C6D6F53}"/>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019843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4BB596-3D0B-874A-8379-CDFB94A56A7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AFB219-BC78-174A-B43E-4AD61596482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EA0EEB-2516-3046-A093-3F0A1218F23D}"/>
              </a:ext>
            </a:extLst>
          </p:cNvPr>
          <p:cNvSpPr>
            <a:spLocks noGrp="1"/>
          </p:cNvSpPr>
          <p:nvPr>
            <p:ph type="dt" sz="half" idx="10"/>
          </p:nvPr>
        </p:nvSpPr>
        <p:spPr/>
        <p:txBody>
          <a:bodyPr/>
          <a:lstStyle/>
          <a:p>
            <a:fld id="{069497FD-1A72-3341-BB9A-328B585295C6}" type="datetimeFigureOut">
              <a:rPr lang="en-US" smtClean="0"/>
              <a:t>5/23/2024</a:t>
            </a:fld>
            <a:endParaRPr lang="en-US"/>
          </a:p>
        </p:txBody>
      </p:sp>
      <p:sp>
        <p:nvSpPr>
          <p:cNvPr id="5" name="Footer Placeholder 4">
            <a:extLst>
              <a:ext uri="{FF2B5EF4-FFF2-40B4-BE49-F238E27FC236}">
                <a16:creationId xmlns:a16="http://schemas.microsoft.com/office/drawing/2014/main" id="{61183887-4528-3843-AE50-A72862F74D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E4631C-2A79-2344-AC13-F16C1531C0EE}"/>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690713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FB353-7D64-744F-BC2C-A027A5329F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1C8DC8-9290-6544-92F4-EC0FC4E1D0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47470B-8313-C445-8F03-1C854826D097}"/>
              </a:ext>
            </a:extLst>
          </p:cNvPr>
          <p:cNvSpPr>
            <a:spLocks noGrp="1"/>
          </p:cNvSpPr>
          <p:nvPr>
            <p:ph type="dt" sz="half" idx="10"/>
          </p:nvPr>
        </p:nvSpPr>
        <p:spPr/>
        <p:txBody>
          <a:bodyPr/>
          <a:lstStyle/>
          <a:p>
            <a:fld id="{069497FD-1A72-3341-BB9A-328B585295C6}" type="datetimeFigureOut">
              <a:rPr lang="en-US" smtClean="0"/>
              <a:t>5/23/2024</a:t>
            </a:fld>
            <a:endParaRPr lang="en-US"/>
          </a:p>
        </p:txBody>
      </p:sp>
      <p:sp>
        <p:nvSpPr>
          <p:cNvPr id="5" name="Footer Placeholder 4">
            <a:extLst>
              <a:ext uri="{FF2B5EF4-FFF2-40B4-BE49-F238E27FC236}">
                <a16:creationId xmlns:a16="http://schemas.microsoft.com/office/drawing/2014/main" id="{B41519AA-3BD0-BA45-AE8B-6CEF57FE48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B222BC-1F7A-B642-B5ED-DF65187E11A8}"/>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164025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8665C-1229-2F4C-AEB4-EC5A89019B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A4E5A0A-AAE2-834F-9AD8-CCCF0539B3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97C7283-F9A4-0A4B-BF4E-AC4636DA6F9F}"/>
              </a:ext>
            </a:extLst>
          </p:cNvPr>
          <p:cNvSpPr>
            <a:spLocks noGrp="1"/>
          </p:cNvSpPr>
          <p:nvPr>
            <p:ph type="dt" sz="half" idx="10"/>
          </p:nvPr>
        </p:nvSpPr>
        <p:spPr/>
        <p:txBody>
          <a:bodyPr/>
          <a:lstStyle/>
          <a:p>
            <a:fld id="{069497FD-1A72-3341-BB9A-328B585295C6}" type="datetimeFigureOut">
              <a:rPr lang="en-US" smtClean="0"/>
              <a:t>5/23/2024</a:t>
            </a:fld>
            <a:endParaRPr lang="en-US"/>
          </a:p>
        </p:txBody>
      </p:sp>
      <p:sp>
        <p:nvSpPr>
          <p:cNvPr id="5" name="Footer Placeholder 4">
            <a:extLst>
              <a:ext uri="{FF2B5EF4-FFF2-40B4-BE49-F238E27FC236}">
                <a16:creationId xmlns:a16="http://schemas.microsoft.com/office/drawing/2014/main" id="{81E7FD95-3B80-054B-8406-A68F4C724A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25D62-88FD-A44A-87E6-A29694D4CAA5}"/>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2711592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5D4CD-393C-1448-9DEC-FA10C0021F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E26411-3A5D-0B4B-B207-7E2112EE54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EFD92DC-45F0-1644-A241-22DD682641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20D71A-2A22-D842-A225-13C02C20E04A}"/>
              </a:ext>
            </a:extLst>
          </p:cNvPr>
          <p:cNvSpPr>
            <a:spLocks noGrp="1"/>
          </p:cNvSpPr>
          <p:nvPr>
            <p:ph type="dt" sz="half" idx="10"/>
          </p:nvPr>
        </p:nvSpPr>
        <p:spPr/>
        <p:txBody>
          <a:bodyPr/>
          <a:lstStyle/>
          <a:p>
            <a:fld id="{069497FD-1A72-3341-BB9A-328B585295C6}" type="datetimeFigureOut">
              <a:rPr lang="en-US" smtClean="0"/>
              <a:t>5/23/2024</a:t>
            </a:fld>
            <a:endParaRPr lang="en-US"/>
          </a:p>
        </p:txBody>
      </p:sp>
      <p:sp>
        <p:nvSpPr>
          <p:cNvPr id="6" name="Footer Placeholder 5">
            <a:extLst>
              <a:ext uri="{FF2B5EF4-FFF2-40B4-BE49-F238E27FC236}">
                <a16:creationId xmlns:a16="http://schemas.microsoft.com/office/drawing/2014/main" id="{51BD865B-476F-874B-B901-7DB413153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D21116-EE9F-3A40-B6A4-68FFE82E0507}"/>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735788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5B7EC-A46A-014F-989D-F189E953C5D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F4423E8-FB2D-E14B-9028-B3CD64516D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E0C1576-66FD-064E-A238-E8A92F2B832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7426CF-89B1-A442-BFF1-65D4EF0A63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7E888F-DC4C-A14B-AAFC-CC737F4D15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9DBCB84-5FA8-DA4E-B225-13B2FE7934F5}"/>
              </a:ext>
            </a:extLst>
          </p:cNvPr>
          <p:cNvSpPr>
            <a:spLocks noGrp="1"/>
          </p:cNvSpPr>
          <p:nvPr>
            <p:ph type="dt" sz="half" idx="10"/>
          </p:nvPr>
        </p:nvSpPr>
        <p:spPr/>
        <p:txBody>
          <a:bodyPr/>
          <a:lstStyle/>
          <a:p>
            <a:fld id="{069497FD-1A72-3341-BB9A-328B585295C6}" type="datetimeFigureOut">
              <a:rPr lang="en-US" smtClean="0"/>
              <a:t>5/23/2024</a:t>
            </a:fld>
            <a:endParaRPr lang="en-US"/>
          </a:p>
        </p:txBody>
      </p:sp>
      <p:sp>
        <p:nvSpPr>
          <p:cNvPr id="8" name="Footer Placeholder 7">
            <a:extLst>
              <a:ext uri="{FF2B5EF4-FFF2-40B4-BE49-F238E27FC236}">
                <a16:creationId xmlns:a16="http://schemas.microsoft.com/office/drawing/2014/main" id="{71EF32DE-E9CA-EC48-9713-D6B6D017128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D8C43CA-7D61-F744-B50A-AF5DCB0FBB99}"/>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2078471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83F1D-30A6-4549-818E-528A7B9F76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EDE18A-1FA8-1D4E-BC50-EAF7935E41D0}"/>
              </a:ext>
            </a:extLst>
          </p:cNvPr>
          <p:cNvSpPr>
            <a:spLocks noGrp="1"/>
          </p:cNvSpPr>
          <p:nvPr>
            <p:ph type="dt" sz="half" idx="10"/>
          </p:nvPr>
        </p:nvSpPr>
        <p:spPr/>
        <p:txBody>
          <a:bodyPr/>
          <a:lstStyle/>
          <a:p>
            <a:fld id="{069497FD-1A72-3341-BB9A-328B585295C6}" type="datetimeFigureOut">
              <a:rPr lang="en-US" smtClean="0"/>
              <a:t>5/23/2024</a:t>
            </a:fld>
            <a:endParaRPr lang="en-US"/>
          </a:p>
        </p:txBody>
      </p:sp>
      <p:sp>
        <p:nvSpPr>
          <p:cNvPr id="4" name="Footer Placeholder 3">
            <a:extLst>
              <a:ext uri="{FF2B5EF4-FFF2-40B4-BE49-F238E27FC236}">
                <a16:creationId xmlns:a16="http://schemas.microsoft.com/office/drawing/2014/main" id="{0FD813D5-ABB3-2C4F-A371-06F397EB6B2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02BDF6E-B22F-E343-B956-44B6EF412F27}"/>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3793052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C84A8A-3672-394A-9952-CEB92E20F5FC}"/>
              </a:ext>
            </a:extLst>
          </p:cNvPr>
          <p:cNvSpPr>
            <a:spLocks noGrp="1"/>
          </p:cNvSpPr>
          <p:nvPr>
            <p:ph type="dt" sz="half" idx="10"/>
          </p:nvPr>
        </p:nvSpPr>
        <p:spPr/>
        <p:txBody>
          <a:bodyPr/>
          <a:lstStyle/>
          <a:p>
            <a:fld id="{069497FD-1A72-3341-BB9A-328B585295C6}" type="datetimeFigureOut">
              <a:rPr lang="en-US" smtClean="0"/>
              <a:t>5/23/2024</a:t>
            </a:fld>
            <a:endParaRPr lang="en-US"/>
          </a:p>
        </p:txBody>
      </p:sp>
      <p:sp>
        <p:nvSpPr>
          <p:cNvPr id="3" name="Footer Placeholder 2">
            <a:extLst>
              <a:ext uri="{FF2B5EF4-FFF2-40B4-BE49-F238E27FC236}">
                <a16:creationId xmlns:a16="http://schemas.microsoft.com/office/drawing/2014/main" id="{42BBDFF2-2A4F-F549-8B08-1FB021017A3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F7ABE4E-46CC-9446-9DAF-39D0D8B6FC10}"/>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944919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86C0C-433E-174F-A965-0860FD3D18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6138380-0504-2945-AC51-9B0DC390DC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B3F4662-303A-5748-A39C-00B000FE27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3E8A6D-FEBD-E048-8917-93F6604B46BC}"/>
              </a:ext>
            </a:extLst>
          </p:cNvPr>
          <p:cNvSpPr>
            <a:spLocks noGrp="1"/>
          </p:cNvSpPr>
          <p:nvPr>
            <p:ph type="dt" sz="half" idx="10"/>
          </p:nvPr>
        </p:nvSpPr>
        <p:spPr/>
        <p:txBody>
          <a:bodyPr/>
          <a:lstStyle/>
          <a:p>
            <a:fld id="{069497FD-1A72-3341-BB9A-328B585295C6}" type="datetimeFigureOut">
              <a:rPr lang="en-US" smtClean="0"/>
              <a:t>5/23/2024</a:t>
            </a:fld>
            <a:endParaRPr lang="en-US"/>
          </a:p>
        </p:txBody>
      </p:sp>
      <p:sp>
        <p:nvSpPr>
          <p:cNvPr id="6" name="Footer Placeholder 5">
            <a:extLst>
              <a:ext uri="{FF2B5EF4-FFF2-40B4-BE49-F238E27FC236}">
                <a16:creationId xmlns:a16="http://schemas.microsoft.com/office/drawing/2014/main" id="{E7C41C03-71D5-5F4C-A7EC-03A89E5D75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92980A-B726-A049-A53D-72F8F4ABD4CD}"/>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239461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7A657-CDBC-2247-97C8-5B948725C3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4D3A0F-0511-A247-AB35-87ED0E11C7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B686669-30DC-B44B-84CB-831D5DEAE2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A131FE-5902-DE4B-8F2C-3AFC6CBB0D1F}"/>
              </a:ext>
            </a:extLst>
          </p:cNvPr>
          <p:cNvSpPr>
            <a:spLocks noGrp="1"/>
          </p:cNvSpPr>
          <p:nvPr>
            <p:ph type="dt" sz="half" idx="10"/>
          </p:nvPr>
        </p:nvSpPr>
        <p:spPr/>
        <p:txBody>
          <a:bodyPr/>
          <a:lstStyle/>
          <a:p>
            <a:fld id="{069497FD-1A72-3341-BB9A-328B585295C6}" type="datetimeFigureOut">
              <a:rPr lang="en-US" smtClean="0"/>
              <a:t>5/23/2024</a:t>
            </a:fld>
            <a:endParaRPr lang="en-US"/>
          </a:p>
        </p:txBody>
      </p:sp>
      <p:sp>
        <p:nvSpPr>
          <p:cNvPr id="6" name="Footer Placeholder 5">
            <a:extLst>
              <a:ext uri="{FF2B5EF4-FFF2-40B4-BE49-F238E27FC236}">
                <a16:creationId xmlns:a16="http://schemas.microsoft.com/office/drawing/2014/main" id="{36DC83EF-B01E-6A44-A130-0694083F62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478633-B411-EB4F-A8AB-A52F50CBF960}"/>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863582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B48C73-E69C-594D-AB01-7BCE5FD4F5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E98214-8E19-9A43-BFEC-9281B250B5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14D7F0-A786-D449-BDB3-F994327030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9497FD-1A72-3341-BB9A-328B585295C6}" type="datetimeFigureOut">
              <a:rPr lang="en-US" smtClean="0"/>
              <a:t>5/23/2024</a:t>
            </a:fld>
            <a:endParaRPr lang="en-US"/>
          </a:p>
        </p:txBody>
      </p:sp>
      <p:sp>
        <p:nvSpPr>
          <p:cNvPr id="5" name="Footer Placeholder 4">
            <a:extLst>
              <a:ext uri="{FF2B5EF4-FFF2-40B4-BE49-F238E27FC236}">
                <a16:creationId xmlns:a16="http://schemas.microsoft.com/office/drawing/2014/main" id="{D61D1CD9-A27E-AF41-AD9E-8FFC6BC113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E679E7-1C09-0A4B-949F-799333D2A8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5DB98C-C7AC-3F42-A143-E7816B0E2A60}" type="slidenum">
              <a:rPr lang="en-US" smtClean="0"/>
              <a:t>‹#›</a:t>
            </a:fld>
            <a:endParaRPr lang="en-US"/>
          </a:p>
        </p:txBody>
      </p:sp>
    </p:spTree>
    <p:extLst>
      <p:ext uri="{BB962C8B-B14F-4D97-AF65-F5344CB8AC3E}">
        <p14:creationId xmlns:p14="http://schemas.microsoft.com/office/powerpoint/2010/main" val="675477527"/>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hyperlink" Target="http://www.elcamino.edu/support/careers" TargetMode="External"/><Relationship Id="rId2" Type="http://schemas.openxmlformats.org/officeDocument/2006/relationships/hyperlink" Target="https://www.elcamino.edu/academics/transfer-center/events-and-workshops/index.aspx" TargetMode="External"/><Relationship Id="rId1" Type="http://schemas.openxmlformats.org/officeDocument/2006/relationships/slideLayout" Target="../slideLayouts/slideLayout2.xml"/><Relationship Id="rId4" Type="http://schemas.openxmlformats.org/officeDocument/2006/relationships/hyperlink" Target="https://www.elcamino.edu/support/counseling/appointments.aspx" TargetMode="Externa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F0A604E4-7307-451C-93BE-F1F7E1BF3B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7F3A0AA-35E5-4085-942B-7378390306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82344"/>
            <a:ext cx="12191998" cy="1590742"/>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402F5C38-C747-4173-ABBF-656E39E821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5282344"/>
            <a:ext cx="8115300" cy="1590742"/>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E37EECFC-A684-4391-AE85-4CDAF5565F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5282344"/>
            <a:ext cx="12191998" cy="1590742"/>
          </a:xfrm>
          <a:prstGeom prst="rect">
            <a:avLst/>
          </a:prstGeom>
          <a:gradFill>
            <a:gsLst>
              <a:gs pos="0">
                <a:srgbClr val="000000">
                  <a:alpha val="71765"/>
                </a:srgbClr>
              </a:gs>
              <a:gs pos="100000">
                <a:schemeClr val="accent1">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F317097F-EA46-F54E-AC8A-D03EAFABAB06}"/>
              </a:ext>
            </a:extLst>
          </p:cNvPr>
          <p:cNvSpPr>
            <a:spLocks noGrp="1"/>
          </p:cNvSpPr>
          <p:nvPr>
            <p:ph type="title"/>
          </p:nvPr>
        </p:nvSpPr>
        <p:spPr>
          <a:xfrm>
            <a:off x="699714" y="5490971"/>
            <a:ext cx="6962072" cy="1159200"/>
          </a:xfrm>
        </p:spPr>
        <p:txBody>
          <a:bodyPr vert="horz" lIns="91440" tIns="45720" rIns="91440" bIns="45720" rtlCol="0" anchor="ctr">
            <a:normAutofit/>
          </a:bodyPr>
          <a:lstStyle/>
          <a:p>
            <a:r>
              <a:rPr lang="en-US" sz="4000" kern="1200" dirty="0">
                <a:solidFill>
                  <a:srgbClr val="FFFFFF"/>
                </a:solidFill>
                <a:latin typeface="+mj-lt"/>
                <a:ea typeface="+mj-ea"/>
                <a:cs typeface="+mj-cs"/>
              </a:rPr>
              <a:t>Sociology Dept. Meeting</a:t>
            </a:r>
          </a:p>
        </p:txBody>
      </p:sp>
      <p:sp>
        <p:nvSpPr>
          <p:cNvPr id="5" name="Content Placeholder 4">
            <a:extLst>
              <a:ext uri="{FF2B5EF4-FFF2-40B4-BE49-F238E27FC236}">
                <a16:creationId xmlns:a16="http://schemas.microsoft.com/office/drawing/2014/main" id="{0165C7E6-52E9-7743-A475-45EEF0B8C31E}"/>
              </a:ext>
            </a:extLst>
          </p:cNvPr>
          <p:cNvSpPr>
            <a:spLocks noGrp="1"/>
          </p:cNvSpPr>
          <p:nvPr>
            <p:ph idx="1"/>
          </p:nvPr>
        </p:nvSpPr>
        <p:spPr>
          <a:xfrm>
            <a:off x="8456522" y="5633765"/>
            <a:ext cx="3408555" cy="873612"/>
          </a:xfrm>
        </p:spPr>
        <p:txBody>
          <a:bodyPr vert="horz" lIns="91440" tIns="45720" rIns="91440" bIns="45720" rtlCol="0" anchor="ctr">
            <a:normAutofit/>
          </a:bodyPr>
          <a:lstStyle/>
          <a:p>
            <a:pPr marL="0" indent="0">
              <a:buNone/>
            </a:pPr>
            <a:r>
              <a:rPr lang="en-US" sz="2400" kern="1200" dirty="0">
                <a:solidFill>
                  <a:srgbClr val="FFFFFF"/>
                </a:solidFill>
                <a:latin typeface="+mn-lt"/>
                <a:ea typeface="+mn-ea"/>
                <a:cs typeface="+mn-cs"/>
              </a:rPr>
              <a:t>Thursday, April 4</a:t>
            </a:r>
            <a:r>
              <a:rPr lang="en-US" sz="2400" dirty="0">
                <a:solidFill>
                  <a:srgbClr val="FFFFFF"/>
                </a:solidFill>
              </a:rPr>
              <a:t>, 2024</a:t>
            </a:r>
            <a:endParaRPr lang="en-US" sz="2400" kern="1200" dirty="0">
              <a:solidFill>
                <a:srgbClr val="FFFFFF"/>
              </a:solidFill>
              <a:latin typeface="+mn-lt"/>
              <a:ea typeface="+mn-ea"/>
              <a:cs typeface="+mn-cs"/>
            </a:endParaRPr>
          </a:p>
        </p:txBody>
      </p:sp>
      <p:pic>
        <p:nvPicPr>
          <p:cNvPr id="2" name="Picture 1">
            <a:extLst>
              <a:ext uri="{FF2B5EF4-FFF2-40B4-BE49-F238E27FC236}">
                <a16:creationId xmlns:a16="http://schemas.microsoft.com/office/drawing/2014/main" id="{5EF008E6-9290-6AF4-EF7E-8450418A460D}"/>
              </a:ext>
            </a:extLst>
          </p:cNvPr>
          <p:cNvPicPr>
            <a:picLocks noChangeAspect="1"/>
          </p:cNvPicPr>
          <p:nvPr/>
        </p:nvPicPr>
        <p:blipFill rotWithShape="1">
          <a:blip r:embed="rId2"/>
          <a:srcRect t="25296" b="21671"/>
          <a:stretch/>
        </p:blipFill>
        <p:spPr>
          <a:xfrm>
            <a:off x="320040" y="207567"/>
            <a:ext cx="11548872" cy="4584612"/>
          </a:xfrm>
          <a:prstGeom prst="rect">
            <a:avLst/>
          </a:prstGeom>
        </p:spPr>
      </p:pic>
    </p:spTree>
    <p:extLst>
      <p:ext uri="{BB962C8B-B14F-4D97-AF65-F5344CB8AC3E}">
        <p14:creationId xmlns:p14="http://schemas.microsoft.com/office/powerpoint/2010/main" val="3967215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383060" y="339680"/>
            <a:ext cx="7022292" cy="877729"/>
          </a:xfrm>
        </p:spPr>
        <p:txBody>
          <a:bodyPr anchor="ctr">
            <a:normAutofit/>
          </a:bodyPr>
          <a:lstStyle/>
          <a:p>
            <a:r>
              <a:rPr lang="en-US" sz="4000" dirty="0">
                <a:solidFill>
                  <a:srgbClr val="FFFFFF"/>
                </a:solidFill>
              </a:rPr>
              <a:t>Sociology Department</a:t>
            </a:r>
          </a:p>
        </p:txBody>
      </p:sp>
      <p:graphicFrame>
        <p:nvGraphicFramePr>
          <p:cNvPr id="18" name="Content Placeholder 2">
            <a:extLst>
              <a:ext uri="{FF2B5EF4-FFF2-40B4-BE49-F238E27FC236}">
                <a16:creationId xmlns:a16="http://schemas.microsoft.com/office/drawing/2014/main" id="{DF22F040-DF52-4F72-B6F3-AA3F289BD443}"/>
              </a:ext>
            </a:extLst>
          </p:cNvPr>
          <p:cNvGraphicFramePr>
            <a:graphicFrameLocks noGrp="1"/>
          </p:cNvGraphicFramePr>
          <p:nvPr>
            <p:ph idx="1"/>
            <p:extLst>
              <p:ext uri="{D42A27DB-BD31-4B8C-83A1-F6EECF244321}">
                <p14:modId xmlns:p14="http://schemas.microsoft.com/office/powerpoint/2010/main" val="1815062485"/>
              </p:ext>
            </p:extLst>
          </p:nvPr>
        </p:nvGraphicFramePr>
        <p:xfrm>
          <a:off x="383059" y="1668163"/>
          <a:ext cx="11491783"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10ED96EC-452A-403B-8AFD-19214BFDE857}"/>
              </a:ext>
            </a:extLst>
          </p:cNvPr>
          <p:cNvSpPr txBox="1"/>
          <p:nvPr/>
        </p:nvSpPr>
        <p:spPr>
          <a:xfrm>
            <a:off x="5945983" y="98627"/>
            <a:ext cx="6148361" cy="1477328"/>
          </a:xfrm>
          <a:prstGeom prst="rect">
            <a:avLst/>
          </a:prstGeom>
          <a:solidFill>
            <a:schemeClr val="bg1"/>
          </a:solidFill>
          <a:ln w="15875">
            <a:solidFill>
              <a:srgbClr val="C00000"/>
            </a:solidFill>
          </a:ln>
        </p:spPr>
        <p:txBody>
          <a:bodyPr wrap="square" rtlCol="0">
            <a:spAutoFit/>
          </a:bodyPr>
          <a:lstStyle/>
          <a:p>
            <a:r>
              <a:rPr lang="en-US" u="sng" dirty="0">
                <a:solidFill>
                  <a:srgbClr val="FF0000"/>
                </a:solidFill>
              </a:rPr>
              <a:t>Meeting Notes </a:t>
            </a:r>
            <a:r>
              <a:rPr lang="en-US" dirty="0">
                <a:solidFill>
                  <a:srgbClr val="FF0000"/>
                </a:solidFill>
              </a:rPr>
              <a:t>are found in red text embedded in the PowerPoint. </a:t>
            </a:r>
            <a:r>
              <a:rPr lang="en-US" dirty="0"/>
              <a:t> </a:t>
            </a:r>
          </a:p>
          <a:p>
            <a:r>
              <a:rPr lang="en-US" dirty="0">
                <a:solidFill>
                  <a:schemeClr val="tx1">
                    <a:lumMod val="95000"/>
                    <a:lumOff val="5000"/>
                  </a:schemeClr>
                </a:solidFill>
              </a:rPr>
              <a:t>Attendees: </a:t>
            </a:r>
            <a:r>
              <a:rPr lang="en-US" dirty="0"/>
              <a:t>Stacey Allen, </a:t>
            </a:r>
            <a:r>
              <a:rPr lang="en-US" dirty="0" err="1"/>
              <a:t>Mediha</a:t>
            </a:r>
            <a:r>
              <a:rPr lang="en-US" dirty="0"/>
              <a:t> Din, Sue Dowden, Melissa Fujiwara, Chris Gold (Dean), Jeffrey Inada, Cheryl Kroll, Martin Leyva, Sacramento Mendoza Ramos, and </a:t>
            </a:r>
            <a:r>
              <a:rPr lang="en-US" dirty="0" err="1"/>
              <a:t>Kassia</a:t>
            </a:r>
            <a:r>
              <a:rPr lang="en-US" dirty="0"/>
              <a:t> </a:t>
            </a:r>
            <a:r>
              <a:rPr lang="en-US" dirty="0" err="1"/>
              <a:t>Wosick</a:t>
            </a:r>
            <a:r>
              <a:rPr lang="en-US" dirty="0"/>
              <a:t>.</a:t>
            </a:r>
            <a:endParaRPr lang="en-US" dirty="0">
              <a:solidFill>
                <a:schemeClr val="tx1">
                  <a:lumMod val="95000"/>
                  <a:lumOff val="5000"/>
                </a:schemeClr>
              </a:solidFill>
            </a:endParaRPr>
          </a:p>
        </p:txBody>
      </p:sp>
    </p:spTree>
    <p:extLst>
      <p:ext uri="{BB962C8B-B14F-4D97-AF65-F5344CB8AC3E}">
        <p14:creationId xmlns:p14="http://schemas.microsoft.com/office/powerpoint/2010/main" val="1750339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02C73CEA-BF8D-4BC8-B398-654336593DD7}"/>
              </a:ext>
            </a:extLst>
          </p:cNvPr>
          <p:cNvSpPr>
            <a:spLocks noChangeArrowheads="1"/>
          </p:cNvSpPr>
          <p:nvPr/>
        </p:nvSpPr>
        <p:spPr bwMode="auto">
          <a:xfrm>
            <a:off x="327992" y="521942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Rectangle 1">
            <a:extLst>
              <a:ext uri="{FF2B5EF4-FFF2-40B4-BE49-F238E27FC236}">
                <a16:creationId xmlns:a16="http://schemas.microsoft.com/office/drawing/2014/main" id="{37DF7A46-FC1B-4969-8E5D-6DEBF2DCB52E}"/>
              </a:ext>
            </a:extLst>
          </p:cNvPr>
          <p:cNvSpPr/>
          <p:nvPr/>
        </p:nvSpPr>
        <p:spPr>
          <a:xfrm>
            <a:off x="285574" y="151179"/>
            <a:ext cx="11620852" cy="6555641"/>
          </a:xfrm>
          <a:prstGeom prst="rect">
            <a:avLst/>
          </a:prstGeom>
        </p:spPr>
        <p:txBody>
          <a:bodyPr wrap="square">
            <a:spAutoFit/>
          </a:bodyPr>
          <a:lstStyle/>
          <a:p>
            <a:pPr algn="ctr"/>
            <a:r>
              <a:rPr lang="en-US" sz="1200" b="1" u="sng" dirty="0">
                <a:latin typeface="Comic Sans MS" panose="030F0702030302020204" pitchFamily="66" charset="0"/>
                <a:ea typeface="Calibri" panose="020F0502020204030204" pitchFamily="34" charset="0"/>
                <a:cs typeface="Times New Roman" panose="02020603050405020304" pitchFamily="18" charset="0"/>
              </a:rPr>
              <a:t>Counseling Updates for Department Meetings: Spring 2024</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lgn="ctr"/>
            <a:r>
              <a:rPr lang="en-US" sz="1200" b="1" dirty="0">
                <a:latin typeface="Comic Sans MS" panose="030F0702030302020204" pitchFamily="66"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r>
              <a:rPr lang="en-US" sz="1200" b="1" u="sng"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Transfer Center Events</a:t>
            </a:r>
            <a:r>
              <a:rPr lang="en-US" sz="1200"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r>
              <a:rPr lang="en-US" sz="1200"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 </a:t>
            </a:r>
            <a:r>
              <a:rPr lang="en-US" sz="1200" b="1" u="sng" dirty="0">
                <a:solidFill>
                  <a:srgbClr val="0563C1"/>
                </a:solidFill>
                <a:latin typeface="Comic Sans MS" panose="030F0702030302020204" pitchFamily="66" charset="0"/>
                <a:ea typeface="Calibri" panose="020F0502020204030204" pitchFamily="34" charset="0"/>
                <a:cs typeface="Times New Roman" panose="02020603050405020304" pitchFamily="18" charset="0"/>
                <a:hlinkClick r:id="rId2"/>
              </a:rPr>
              <a:t>https://www.elcamino.edu/academics/transfer-center/events-and-workshops/index.aspx</a:t>
            </a:r>
            <a:r>
              <a:rPr lang="en-US" sz="1200" b="1" dirty="0">
                <a:latin typeface="Comic Sans MS" panose="030F0702030302020204" pitchFamily="66"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r>
              <a:rPr lang="en-US" sz="1200" b="1" dirty="0">
                <a:latin typeface="Comic Sans MS" panose="030F0702030302020204" pitchFamily="66" charset="0"/>
                <a:ea typeface="Calibri" panose="020F0502020204030204" pitchFamily="34" charset="0"/>
                <a:cs typeface="Times New Roman" panose="02020603050405020304" pitchFamily="18" charset="0"/>
              </a:rPr>
              <a:t>The Transfer Center is hosting a number of in person visits this semester, including CSULB on 4/4 from 11-1 and USC on Tuesdays from 1-3 until the end of April.  These are held on the first floor of the Student Services Center. A full list of university visits can be found on the TC website, including those with virtual options.</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r>
              <a:rPr lang="en-US" sz="1200" b="1" dirty="0">
                <a:latin typeface="Comic Sans MS" panose="030F0702030302020204" pitchFamily="66"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r>
              <a:rPr lang="en-US" sz="1200" b="1" dirty="0">
                <a:latin typeface="Comic Sans MS" panose="030F0702030302020204" pitchFamily="66" charset="0"/>
                <a:ea typeface="Calibri" panose="020F0502020204030204" pitchFamily="34" charset="0"/>
                <a:cs typeface="Times New Roman" panose="02020603050405020304" pitchFamily="18" charset="0"/>
              </a:rPr>
              <a:t>For UCSB bound students, the Transfer Center is hosting a campus tour on Saturday, April 13</a:t>
            </a:r>
            <a:r>
              <a:rPr lang="en-US" sz="1200" b="1" baseline="30000" dirty="0">
                <a:latin typeface="Comic Sans MS" panose="030F0702030302020204" pitchFamily="66" charset="0"/>
                <a:ea typeface="Calibri" panose="020F0502020204030204" pitchFamily="34" charset="0"/>
                <a:cs typeface="Times New Roman" panose="02020603050405020304" pitchFamily="18" charset="0"/>
              </a:rPr>
              <a:t>th</a:t>
            </a:r>
            <a:r>
              <a:rPr lang="en-US" sz="1200" b="1" dirty="0">
                <a:latin typeface="Comic Sans MS" panose="030F0702030302020204" pitchFamily="66" charset="0"/>
                <a:ea typeface="Calibri" panose="020F0502020204030204" pitchFamily="34" charset="0"/>
                <a:cs typeface="Times New Roman" panose="02020603050405020304" pitchFamily="18" charset="0"/>
              </a:rPr>
              <a:t>.  Students sign up in the Transfer Center w/ a $5 refundable deposit.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r>
              <a:rPr lang="en-US" sz="1200" b="1" dirty="0">
                <a:latin typeface="Comic Sans MS" panose="030F0702030302020204" pitchFamily="66"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r>
              <a:rPr lang="en-US" sz="1200" b="1" dirty="0">
                <a:latin typeface="Comic Sans MS" panose="030F0702030302020204" pitchFamily="66" charset="0"/>
                <a:ea typeface="Calibri" panose="020F0502020204030204" pitchFamily="34" charset="0"/>
                <a:cs typeface="Times New Roman" panose="02020603050405020304" pitchFamily="18" charset="0"/>
              </a:rPr>
              <a:t>For UCLA bound students, the Transfer Center is hosting its annual tour/STOMP Transfer Conference on Friday, April 19</a:t>
            </a:r>
            <a:r>
              <a:rPr lang="en-US" sz="1200" b="1" baseline="30000" dirty="0">
                <a:latin typeface="Comic Sans MS" panose="030F0702030302020204" pitchFamily="66" charset="0"/>
                <a:ea typeface="Calibri" panose="020F0502020204030204" pitchFamily="34" charset="0"/>
                <a:cs typeface="Times New Roman" panose="02020603050405020304" pitchFamily="18" charset="0"/>
              </a:rPr>
              <a:t>th</a:t>
            </a:r>
            <a:r>
              <a:rPr lang="en-US" sz="1200" b="1" dirty="0">
                <a:latin typeface="Comic Sans MS" panose="030F0702030302020204" pitchFamily="66" charset="0"/>
                <a:ea typeface="Calibri" panose="020F0502020204030204" pitchFamily="34" charset="0"/>
                <a:cs typeface="Times New Roman" panose="02020603050405020304" pitchFamily="18" charset="0"/>
              </a:rPr>
              <a:t>. Students can sign up in the Transfer Center with a $5 refundable deposit.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r>
              <a:rPr lang="en-US" sz="1200" b="1" dirty="0">
                <a:latin typeface="Comic Sans MS" panose="030F0702030302020204" pitchFamily="66"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r>
              <a:rPr lang="en-US" sz="1200" b="1" u="sng"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Career Center Events</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r>
              <a:rPr lang="en-US" sz="1200" b="1" u="sng" dirty="0">
                <a:solidFill>
                  <a:srgbClr val="0563C1"/>
                </a:solidFill>
                <a:latin typeface="Comic Sans MS" panose="030F0702030302020204" pitchFamily="66" charset="0"/>
                <a:ea typeface="Calibri" panose="020F0502020204030204" pitchFamily="34" charset="0"/>
                <a:cs typeface="Times New Roman" panose="02020603050405020304" pitchFamily="18" charset="0"/>
                <a:hlinkClick r:id="rId3"/>
              </a:rPr>
              <a:t>www.elcamino.edu/support/careers</a:t>
            </a:r>
            <a:r>
              <a:rPr lang="en-US" sz="1200" b="1" u="sng" dirty="0">
                <a:solidFill>
                  <a:srgbClr val="002060"/>
                </a:solidFill>
                <a:latin typeface="Comic Sans MS" panose="030F0702030302020204" pitchFamily="66"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200" b="1" dirty="0">
                <a:latin typeface="Comic Sans MS" panose="030F0702030302020204" pitchFamily="66" charset="0"/>
                <a:ea typeface="Calibri" panose="020F0502020204030204" pitchFamily="34" charset="0"/>
                <a:cs typeface="Times New Roman" panose="02020603050405020304" pitchFamily="18" charset="0"/>
              </a:rPr>
              <a:t>Blueprint Job Fair for Youth and Young Adults – April 25</a:t>
            </a:r>
            <a:r>
              <a:rPr lang="en-US" sz="1200" b="1" baseline="30000" dirty="0">
                <a:latin typeface="Comic Sans MS" panose="030F0702030302020204" pitchFamily="66" charset="0"/>
                <a:ea typeface="Calibri" panose="020F0502020204030204" pitchFamily="34" charset="0"/>
                <a:cs typeface="Times New Roman" panose="02020603050405020304" pitchFamily="18" charset="0"/>
              </a:rPr>
              <a:t>th</a:t>
            </a:r>
            <a:r>
              <a:rPr lang="en-US" sz="1200" b="1" dirty="0">
                <a:latin typeface="Comic Sans MS" panose="030F0702030302020204" pitchFamily="66" charset="0"/>
                <a:ea typeface="Calibri" panose="020F0502020204030204" pitchFamily="34" charset="0"/>
                <a:cs typeface="Times New Roman" panose="02020603050405020304" pitchFamily="18" charset="0"/>
              </a:rPr>
              <a:t> from 10-2 in the Student Services Plaza (but our students can come too!)</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200" b="1" dirty="0">
                <a:latin typeface="Comic Sans MS" panose="030F0702030302020204" pitchFamily="66" charset="0"/>
                <a:ea typeface="Calibri" panose="020F0502020204030204" pitchFamily="34" charset="0"/>
                <a:cs typeface="Times New Roman" panose="02020603050405020304" pitchFamily="18" charset="0"/>
              </a:rPr>
              <a:t>“What Can I Do With a Major in Psychology?” workshop on Tuesday, April 16</a:t>
            </a:r>
            <a:r>
              <a:rPr lang="en-US" sz="1200" b="1" baseline="30000" dirty="0">
                <a:latin typeface="Comic Sans MS" panose="030F0702030302020204" pitchFamily="66" charset="0"/>
                <a:ea typeface="Calibri" panose="020F0502020204030204" pitchFamily="34" charset="0"/>
                <a:cs typeface="Times New Roman" panose="02020603050405020304" pitchFamily="18" charset="0"/>
              </a:rPr>
              <a:t>th</a:t>
            </a:r>
            <a:r>
              <a:rPr lang="en-US" sz="1200" b="1" dirty="0">
                <a:latin typeface="Comic Sans MS" panose="030F0702030302020204" pitchFamily="66" charset="0"/>
                <a:ea typeface="Calibri" panose="020F0502020204030204" pitchFamily="34" charset="0"/>
                <a:cs typeface="Times New Roman" panose="02020603050405020304" pitchFamily="18" charset="0"/>
              </a:rPr>
              <a:t> from 1:30-3 pm in SSB 200.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200" b="1" dirty="0">
                <a:latin typeface="Comic Sans MS" panose="030F0702030302020204" pitchFamily="66" charset="0"/>
                <a:ea typeface="Calibri" panose="020F0502020204030204" pitchFamily="34" charset="0"/>
                <a:cs typeface="Times New Roman" panose="02020603050405020304" pitchFamily="18" charset="0"/>
              </a:rPr>
              <a:t>“Let’s Write Your Resume Workshop” on the following dates:  4/23; 4/24; 5/20 and 5/30 in Comms 207. Students sign up on the Career Center’s website.</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200" b="1" dirty="0">
                <a:latin typeface="Comic Sans MS" panose="030F0702030302020204" pitchFamily="66" charset="0"/>
                <a:ea typeface="Calibri" panose="020F0502020204030204" pitchFamily="34" charset="0"/>
                <a:cs typeface="Times New Roman" panose="02020603050405020304" pitchFamily="18" charset="0"/>
              </a:rPr>
              <a:t>“Undecided Majors Workshops” on the following dates:  4/4; 4/15; 4/18; 4/22; 5/6; and 5/9. Students sign up on the Career Center’s website.</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r>
              <a:rPr lang="en-US" sz="1200" b="1" dirty="0">
                <a:latin typeface="Comic Sans MS" panose="030F0702030302020204" pitchFamily="66"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r>
              <a:rPr lang="en-US" sz="1200" b="1" u="sng"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Scheduling Counseling Appointments</a:t>
            </a:r>
            <a:r>
              <a:rPr lang="en-US" sz="1200" b="1"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r>
              <a:rPr lang="en-US" sz="1200" b="1" dirty="0">
                <a:latin typeface="Comic Sans MS" panose="030F0702030302020204" pitchFamily="66" charset="0"/>
                <a:ea typeface="Calibri" panose="020F0502020204030204" pitchFamily="34" charset="0"/>
                <a:cs typeface="Arial" panose="020B0604020202020204" pitchFamily="34" charset="0"/>
              </a:rPr>
              <a:t>Please encourage students to book NOW for summer/fall planning.</a:t>
            </a:r>
            <a:r>
              <a:rPr lang="en-US" sz="1200" b="1" dirty="0">
                <a:solidFill>
                  <a:srgbClr val="7030A0"/>
                </a:solidFill>
                <a:latin typeface="Comic Sans MS" panose="030F0702030302020204" pitchFamily="66" charset="0"/>
                <a:ea typeface="Calibri" panose="020F0502020204030204" pitchFamily="34" charset="0"/>
              </a:rPr>
              <a:t> </a:t>
            </a:r>
            <a:r>
              <a:rPr lang="en-US" sz="1200" b="1" dirty="0">
                <a:latin typeface="Comic Sans MS" panose="030F0702030302020204" pitchFamily="66" charset="0"/>
                <a:ea typeface="Calibri" panose="020F0502020204030204" pitchFamily="34" charset="0"/>
              </a:rPr>
              <a:t> Students are able to book appointments via this link:  </a:t>
            </a:r>
            <a:r>
              <a:rPr lang="en-US" sz="1200" b="1" u="sng" dirty="0">
                <a:solidFill>
                  <a:srgbClr val="0563C1"/>
                </a:solidFill>
                <a:latin typeface="Comic Sans MS" panose="030F0702030302020204" pitchFamily="66" charset="0"/>
                <a:ea typeface="Calibri" panose="020F0502020204030204" pitchFamily="34" charset="0"/>
                <a:hlinkClick r:id="rId4"/>
              </a:rPr>
              <a:t>https://www.elcamino.edu/support/counseling/appointments.aspx</a:t>
            </a:r>
            <a:r>
              <a:rPr lang="en-US" sz="1200" b="1" dirty="0">
                <a:latin typeface="Comic Sans MS" panose="030F0702030302020204" pitchFamily="66" charset="0"/>
                <a:ea typeface="Calibri" panose="020F0502020204030204" pitchFamily="34" charset="0"/>
              </a:rPr>
              <a:t>.</a:t>
            </a:r>
            <a:endParaRPr lang="en-US" sz="1200" dirty="0">
              <a:latin typeface="Calibri" panose="020F0502020204030204" pitchFamily="34" charset="0"/>
              <a:ea typeface="Calibri" panose="020F0502020204030204" pitchFamily="34" charset="0"/>
            </a:endParaRPr>
          </a:p>
          <a:p>
            <a:r>
              <a:rPr lang="en-US" sz="1200" b="1" dirty="0">
                <a:latin typeface="Comic Sans MS" panose="030F0702030302020204" pitchFamily="66" charset="0"/>
                <a:ea typeface="Calibri" panose="020F0502020204030204" pitchFamily="34" charset="0"/>
              </a:rPr>
              <a:t> </a:t>
            </a:r>
            <a:endParaRPr lang="en-US" sz="1200" dirty="0">
              <a:latin typeface="Calibri" panose="020F0502020204030204" pitchFamily="34" charset="0"/>
              <a:ea typeface="Calibri" panose="020F0502020204030204" pitchFamily="34" charset="0"/>
            </a:endParaRPr>
          </a:p>
          <a:p>
            <a:r>
              <a:rPr lang="en-US" sz="1200" b="1" dirty="0">
                <a:latin typeface="Comic Sans MS" panose="030F0702030302020204" pitchFamily="66" charset="0"/>
                <a:ea typeface="Calibri" panose="020F0502020204030204" pitchFamily="34" charset="0"/>
              </a:rPr>
              <a:t>Meta Major Drop Ins (Counseling Division): </a:t>
            </a:r>
            <a:r>
              <a:rPr lang="en-US" sz="1200" b="1" dirty="0">
                <a:solidFill>
                  <a:srgbClr val="2F5496"/>
                </a:solidFill>
                <a:latin typeface="Comic Sans MS" panose="030F0702030302020204" pitchFamily="66" charset="0"/>
                <a:ea typeface="Calibri" panose="020F0502020204030204" pitchFamily="34" charset="0"/>
                <a:cs typeface="Arial" panose="020B0604020202020204" pitchFamily="34" charset="0"/>
              </a:rPr>
              <a:t>Tuesdays from 12-1 for BSS</a:t>
            </a:r>
            <a:r>
              <a:rPr lang="en-US" sz="1200" b="1" dirty="0">
                <a:latin typeface="Comic Sans MS" panose="030F0702030302020204" pitchFamily="66" charset="0"/>
                <a:ea typeface="Calibri" panose="020F0502020204030204" pitchFamily="34" charset="0"/>
                <a:cs typeface="Arial" panose="020B0604020202020204" pitchFamily="34" charset="0"/>
              </a:rPr>
              <a:t>, HCW, STEM, Creative Arts, and LCJ; Tuesdays from 1-2 for Business; Tuesdays from 2-3 for ITEC; and Wednesdays from 4-5 for HCW and STEM again.</a:t>
            </a:r>
            <a:endParaRPr lang="en-US" sz="1200" dirty="0">
              <a:latin typeface="Calibri" panose="020F0502020204030204" pitchFamily="34" charset="0"/>
              <a:ea typeface="Calibri" panose="020F0502020204030204" pitchFamily="34" charset="0"/>
            </a:endParaRPr>
          </a:p>
          <a:p>
            <a:r>
              <a:rPr lang="en-US" sz="1200" b="1" dirty="0">
                <a:latin typeface="Comic Sans MS" panose="030F0702030302020204" pitchFamily="66" charset="0"/>
                <a:ea typeface="Calibri" panose="020F0502020204030204" pitchFamily="34" charset="0"/>
                <a:cs typeface="Arial" panose="020B0604020202020204" pitchFamily="34" charset="0"/>
              </a:rPr>
              <a:t> </a:t>
            </a:r>
            <a:endParaRPr lang="en-US" sz="1200" dirty="0">
              <a:latin typeface="Calibri" panose="020F0502020204030204" pitchFamily="34" charset="0"/>
              <a:ea typeface="Calibri" panose="020F0502020204030204" pitchFamily="34" charset="0"/>
            </a:endParaRPr>
          </a:p>
          <a:p>
            <a:r>
              <a:rPr lang="en-US" sz="1200" b="1" u="sng"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Meta Major Outreach for Spring 2024</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200" b="1" i="1" dirty="0">
                <a:solidFill>
                  <a:srgbClr val="000000"/>
                </a:solidFill>
                <a:latin typeface="Comic Sans MS" panose="030F0702030302020204" pitchFamily="66" charset="0"/>
                <a:ea typeface="Times New Roman" panose="02020603050405020304" pitchFamily="18" charset="0"/>
                <a:cs typeface="Calibri" panose="020F0502020204030204" pitchFamily="34" charset="0"/>
              </a:rPr>
              <a:t>Our BSS meta major newsletter (please share with your students on Canvas)</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200" b="1" i="1" dirty="0">
                <a:solidFill>
                  <a:srgbClr val="000000"/>
                </a:solidFill>
                <a:latin typeface="Comic Sans MS" panose="030F0702030302020204" pitchFamily="66" charset="0"/>
                <a:ea typeface="Times New Roman" panose="02020603050405020304" pitchFamily="18" charset="0"/>
                <a:cs typeface="Calibri" panose="020F0502020204030204" pitchFamily="34" charset="0"/>
              </a:rPr>
              <a:t>Chat With a Counselor on April 23</a:t>
            </a:r>
            <a:r>
              <a:rPr lang="en-US" sz="1200" b="1" i="1" baseline="30000" dirty="0">
                <a:solidFill>
                  <a:srgbClr val="000000"/>
                </a:solidFill>
                <a:latin typeface="Comic Sans MS" panose="030F0702030302020204" pitchFamily="66" charset="0"/>
                <a:ea typeface="Times New Roman" panose="02020603050405020304" pitchFamily="18" charset="0"/>
                <a:cs typeface="Calibri" panose="020F0502020204030204" pitchFamily="34" charset="0"/>
              </a:rPr>
              <a:t>rd</a:t>
            </a:r>
            <a:r>
              <a:rPr lang="en-US" sz="1200" b="1" i="1" dirty="0">
                <a:solidFill>
                  <a:srgbClr val="000000"/>
                </a:solidFill>
                <a:latin typeface="Comic Sans MS" panose="030F0702030302020204" pitchFamily="66" charset="0"/>
                <a:ea typeface="Times New Roman" panose="02020603050405020304" pitchFamily="18" charset="0"/>
                <a:cs typeface="Calibri" panose="020F0502020204030204" pitchFamily="34" charset="0"/>
              </a:rPr>
              <a:t> and May 7</a:t>
            </a:r>
            <a:r>
              <a:rPr lang="en-US" sz="1200" b="1" i="1" baseline="30000" dirty="0">
                <a:solidFill>
                  <a:srgbClr val="000000"/>
                </a:solidFill>
                <a:latin typeface="Comic Sans MS" panose="030F0702030302020204" pitchFamily="66" charset="0"/>
                <a:ea typeface="Times New Roman" panose="02020603050405020304" pitchFamily="18" charset="0"/>
                <a:cs typeface="Calibri" panose="020F0502020204030204" pitchFamily="34" charset="0"/>
              </a:rPr>
              <a:t>th</a:t>
            </a:r>
            <a:r>
              <a:rPr lang="en-US" sz="1200" b="1" i="1" dirty="0">
                <a:solidFill>
                  <a:srgbClr val="000000"/>
                </a:solidFill>
                <a:latin typeface="Comic Sans MS" panose="030F0702030302020204" pitchFamily="66" charset="0"/>
                <a:ea typeface="Times New Roman" panose="02020603050405020304" pitchFamily="18" charset="0"/>
                <a:cs typeface="Calibri" panose="020F0502020204030204" pitchFamily="34" charset="0"/>
              </a:rPr>
              <a:t> (BSSB indoor Promenade)</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200" b="1" i="1" dirty="0">
                <a:solidFill>
                  <a:srgbClr val="000000"/>
                </a:solidFill>
                <a:latin typeface="Comic Sans MS" panose="030F0702030302020204" pitchFamily="66" charset="0"/>
                <a:ea typeface="Times New Roman" panose="02020603050405020304" pitchFamily="18" charset="0"/>
                <a:cs typeface="Calibri" panose="020F0502020204030204" pitchFamily="34" charset="0"/>
              </a:rPr>
              <a:t>A virtual social work program Transfer University Panel on 4/25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200" b="1" i="1" dirty="0">
                <a:solidFill>
                  <a:srgbClr val="000000"/>
                </a:solidFill>
                <a:latin typeface="Comic Sans MS" panose="030F0702030302020204" pitchFamily="66" charset="0"/>
                <a:ea typeface="Times New Roman" panose="02020603050405020304" pitchFamily="18" charset="0"/>
                <a:cs typeface="Calibri" panose="020F0502020204030204" pitchFamily="34" charset="0"/>
              </a:rPr>
              <a:t>A BSS meta major transfer university panel in Fall 2024</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200" b="1" i="1" dirty="0">
                <a:solidFill>
                  <a:srgbClr val="000000"/>
                </a:solidFill>
                <a:latin typeface="Comic Sans MS" panose="030F0702030302020204" pitchFamily="66" charset="0"/>
                <a:ea typeface="Times New Roman" panose="02020603050405020304" pitchFamily="18" charset="0"/>
                <a:cs typeface="Calibri" panose="020F0502020204030204" pitchFamily="34" charset="0"/>
              </a:rPr>
              <a:t>Continued work on our social media pages and outreach to African American Students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C78281E5-3428-4176-93BB-B15885EDD6E1}"/>
              </a:ext>
            </a:extLst>
          </p:cNvPr>
          <p:cNvSpPr txBox="1"/>
          <p:nvPr/>
        </p:nvSpPr>
        <p:spPr>
          <a:xfrm>
            <a:off x="7389148" y="5351941"/>
            <a:ext cx="4660898" cy="1200329"/>
          </a:xfrm>
          <a:prstGeom prst="rect">
            <a:avLst/>
          </a:prstGeom>
          <a:solidFill>
            <a:schemeClr val="bg1"/>
          </a:solidFill>
          <a:ln w="15875">
            <a:solidFill>
              <a:srgbClr val="C00000"/>
            </a:solidFill>
          </a:ln>
        </p:spPr>
        <p:txBody>
          <a:bodyPr wrap="square" rtlCol="0">
            <a:spAutoFit/>
          </a:bodyPr>
          <a:lstStyle/>
          <a:p>
            <a:r>
              <a:rPr lang="en-US" b="1" u="sng" dirty="0">
                <a:solidFill>
                  <a:srgbClr val="FF0000"/>
                </a:solidFill>
              </a:rPr>
              <a:t>Meeting Notes</a:t>
            </a:r>
            <a:r>
              <a:rPr lang="en-US" dirty="0">
                <a:solidFill>
                  <a:srgbClr val="FF0000"/>
                </a:solidFill>
              </a:rPr>
              <a:t>:  A suggestion was made to have a CV workshop for students, in addition to resume workshops that Career Center already hosts. </a:t>
            </a:r>
          </a:p>
        </p:txBody>
      </p:sp>
    </p:spTree>
    <p:extLst>
      <p:ext uri="{BB962C8B-B14F-4D97-AF65-F5344CB8AC3E}">
        <p14:creationId xmlns:p14="http://schemas.microsoft.com/office/powerpoint/2010/main" val="2962949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383060" y="160637"/>
            <a:ext cx="7745797" cy="877729"/>
          </a:xfrm>
        </p:spPr>
        <p:txBody>
          <a:bodyPr anchor="ctr">
            <a:normAutofit fontScale="90000"/>
          </a:bodyPr>
          <a:lstStyle/>
          <a:p>
            <a:br>
              <a:rPr lang="en-US" sz="4000" dirty="0">
                <a:solidFill>
                  <a:srgbClr val="FFFFFF"/>
                </a:solidFill>
              </a:rPr>
            </a:br>
            <a:r>
              <a:rPr lang="en-US" sz="4000" dirty="0">
                <a:solidFill>
                  <a:srgbClr val="FFFFFF"/>
                </a:solidFill>
              </a:rPr>
              <a:t>Sociology Department</a:t>
            </a:r>
          </a:p>
        </p:txBody>
      </p:sp>
      <p:graphicFrame>
        <p:nvGraphicFramePr>
          <p:cNvPr id="18" name="Content Placeholder 2">
            <a:extLst>
              <a:ext uri="{FF2B5EF4-FFF2-40B4-BE49-F238E27FC236}">
                <a16:creationId xmlns:a16="http://schemas.microsoft.com/office/drawing/2014/main" id="{DF22F040-DF52-4F72-B6F3-AA3F289BD443}"/>
              </a:ext>
            </a:extLst>
          </p:cNvPr>
          <p:cNvGraphicFramePr>
            <a:graphicFrameLocks noGrp="1"/>
          </p:cNvGraphicFramePr>
          <p:nvPr>
            <p:ph idx="1"/>
            <p:extLst>
              <p:ext uri="{D42A27DB-BD31-4B8C-83A1-F6EECF244321}">
                <p14:modId xmlns:p14="http://schemas.microsoft.com/office/powerpoint/2010/main" val="3263546496"/>
              </p:ext>
            </p:extLst>
          </p:nvPr>
        </p:nvGraphicFramePr>
        <p:xfrm>
          <a:off x="383059" y="1668163"/>
          <a:ext cx="11491783"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05F84382-4E9C-456F-BE58-825BB6496D4F}"/>
              </a:ext>
            </a:extLst>
          </p:cNvPr>
          <p:cNvSpPr txBox="1"/>
          <p:nvPr/>
        </p:nvSpPr>
        <p:spPr>
          <a:xfrm>
            <a:off x="6096000" y="0"/>
            <a:ext cx="6095997" cy="1754326"/>
          </a:xfrm>
          <a:prstGeom prst="rect">
            <a:avLst/>
          </a:prstGeom>
          <a:solidFill>
            <a:schemeClr val="bg1"/>
          </a:solidFill>
          <a:ln w="15875">
            <a:solidFill>
              <a:srgbClr val="C00000"/>
            </a:solidFill>
          </a:ln>
        </p:spPr>
        <p:txBody>
          <a:bodyPr wrap="square" rtlCol="0">
            <a:spAutoFit/>
          </a:bodyPr>
          <a:lstStyle/>
          <a:p>
            <a:r>
              <a:rPr lang="en-US" b="1" u="sng" dirty="0">
                <a:solidFill>
                  <a:srgbClr val="FF0000"/>
                </a:solidFill>
              </a:rPr>
              <a:t>Meeting Notes</a:t>
            </a:r>
            <a:r>
              <a:rPr lang="en-US" dirty="0">
                <a:solidFill>
                  <a:srgbClr val="FF0000"/>
                </a:solidFill>
              </a:rPr>
              <a:t>:  We are seeing a decrease in fraudulent students. There were a lot of them this past summer and fall, but not this semester. Multi-Factor Authentication (MFA) could be helping with this issue and other interventions as well. Dean reported that our college hosted a Tech Conference where usage of AI was discussed.</a:t>
            </a:r>
          </a:p>
        </p:txBody>
      </p:sp>
    </p:spTree>
    <p:extLst>
      <p:ext uri="{BB962C8B-B14F-4D97-AF65-F5344CB8AC3E}">
        <p14:creationId xmlns:p14="http://schemas.microsoft.com/office/powerpoint/2010/main" val="2828200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198705" y="557711"/>
            <a:ext cx="4839173" cy="473576"/>
          </a:xfrm>
        </p:spPr>
        <p:txBody>
          <a:bodyPr anchor="ctr">
            <a:noAutofit/>
          </a:bodyPr>
          <a:lstStyle/>
          <a:p>
            <a:r>
              <a:rPr lang="en-US" sz="3200" dirty="0">
                <a:solidFill>
                  <a:srgbClr val="FFFFFF"/>
                </a:solidFill>
              </a:rPr>
              <a:t>Modality in SOCI Classes (Spring Week Two)</a:t>
            </a:r>
          </a:p>
        </p:txBody>
      </p:sp>
      <p:pic>
        <p:nvPicPr>
          <p:cNvPr id="4" name="Picture 3">
            <a:extLst>
              <a:ext uri="{FF2B5EF4-FFF2-40B4-BE49-F238E27FC236}">
                <a16:creationId xmlns:a16="http://schemas.microsoft.com/office/drawing/2014/main" id="{C89ADB13-A008-77C1-2769-3C024231E417}"/>
              </a:ext>
            </a:extLst>
          </p:cNvPr>
          <p:cNvPicPr>
            <a:picLocks noChangeAspect="1"/>
          </p:cNvPicPr>
          <p:nvPr/>
        </p:nvPicPr>
        <p:blipFill>
          <a:blip r:embed="rId2"/>
          <a:stretch>
            <a:fillRect/>
          </a:stretch>
        </p:blipFill>
        <p:spPr>
          <a:xfrm>
            <a:off x="10800510" y="267029"/>
            <a:ext cx="1003300" cy="1041400"/>
          </a:xfrm>
          <a:prstGeom prst="rect">
            <a:avLst/>
          </a:prstGeom>
        </p:spPr>
      </p:pic>
      <p:sp>
        <p:nvSpPr>
          <p:cNvPr id="5" name="TextBox 4">
            <a:extLst>
              <a:ext uri="{FF2B5EF4-FFF2-40B4-BE49-F238E27FC236}">
                <a16:creationId xmlns:a16="http://schemas.microsoft.com/office/drawing/2014/main" id="{9E8FEB49-E09A-6C9B-F6CC-ED4051D04173}"/>
              </a:ext>
            </a:extLst>
          </p:cNvPr>
          <p:cNvSpPr txBox="1"/>
          <p:nvPr/>
        </p:nvSpPr>
        <p:spPr>
          <a:xfrm>
            <a:off x="7480282" y="5853779"/>
            <a:ext cx="1297150" cy="923330"/>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bri" panose="020F0502020204030204"/>
              </a:rPr>
              <a:t>BSS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Spring 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bri" panose="020F0502020204030204"/>
              </a:rPr>
              <a:t>Week Two</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6" name="Chart 5">
            <a:extLst>
              <a:ext uri="{FF2B5EF4-FFF2-40B4-BE49-F238E27FC236}">
                <a16:creationId xmlns:a16="http://schemas.microsoft.com/office/drawing/2014/main" id="{37199D25-8772-A5BD-5769-EC376E4D42EE}"/>
              </a:ext>
            </a:extLst>
          </p:cNvPr>
          <p:cNvGraphicFramePr/>
          <p:nvPr>
            <p:extLst>
              <p:ext uri="{D42A27DB-BD31-4B8C-83A1-F6EECF244321}">
                <p14:modId xmlns:p14="http://schemas.microsoft.com/office/powerpoint/2010/main" val="2073310185"/>
              </p:ext>
            </p:extLst>
          </p:nvPr>
        </p:nvGraphicFramePr>
        <p:xfrm>
          <a:off x="6278253" y="2599408"/>
          <a:ext cx="3549972" cy="332397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B9AE6F6E-4D0E-9142-B834-00EC48B37C69}"/>
              </a:ext>
            </a:extLst>
          </p:cNvPr>
          <p:cNvSpPr txBox="1"/>
          <p:nvPr/>
        </p:nvSpPr>
        <p:spPr>
          <a:xfrm>
            <a:off x="8333091" y="4176057"/>
            <a:ext cx="811441" cy="646331"/>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65.5%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Online</a:t>
            </a:r>
          </a:p>
        </p:txBody>
      </p:sp>
      <p:sp>
        <p:nvSpPr>
          <p:cNvPr id="8" name="TextBox 7">
            <a:extLst>
              <a:ext uri="{FF2B5EF4-FFF2-40B4-BE49-F238E27FC236}">
                <a16:creationId xmlns:a16="http://schemas.microsoft.com/office/drawing/2014/main" id="{1B85D3CD-C031-6903-FF09-903F43C6FBB3}"/>
              </a:ext>
            </a:extLst>
          </p:cNvPr>
          <p:cNvSpPr txBox="1"/>
          <p:nvPr/>
        </p:nvSpPr>
        <p:spPr>
          <a:xfrm>
            <a:off x="6776782" y="2185104"/>
            <a:ext cx="114486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noProof="0" dirty="0">
                <a:solidFill>
                  <a:prstClr val="black"/>
                </a:solidFill>
                <a:latin typeface="Calibri" panose="020F0502020204030204"/>
              </a:rPr>
              <a:t>9</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Hybrid</a:t>
            </a:r>
          </a:p>
        </p:txBody>
      </p:sp>
      <p:cxnSp>
        <p:nvCxnSpPr>
          <p:cNvPr id="9" name="Straight Arrow Connector 8">
            <a:extLst>
              <a:ext uri="{FF2B5EF4-FFF2-40B4-BE49-F238E27FC236}">
                <a16:creationId xmlns:a16="http://schemas.microsoft.com/office/drawing/2014/main" id="{94CC45DF-9FAE-375E-ECCB-0F7A80638C4F}"/>
              </a:ext>
            </a:extLst>
          </p:cNvPr>
          <p:cNvCxnSpPr>
            <a:cxnSpLocks/>
          </p:cNvCxnSpPr>
          <p:nvPr/>
        </p:nvCxnSpPr>
        <p:spPr>
          <a:xfrm>
            <a:off x="7646197" y="2501675"/>
            <a:ext cx="74356" cy="66141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C011E4A5-1AD0-7ED5-9BBE-0C28D20B0CD4}"/>
              </a:ext>
            </a:extLst>
          </p:cNvPr>
          <p:cNvSpPr txBox="1"/>
          <p:nvPr/>
        </p:nvSpPr>
        <p:spPr>
          <a:xfrm>
            <a:off x="6771011" y="3696555"/>
            <a:ext cx="636713" cy="646331"/>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25%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OC</a:t>
            </a:r>
          </a:p>
        </p:txBody>
      </p:sp>
      <p:graphicFrame>
        <p:nvGraphicFramePr>
          <p:cNvPr id="11" name="Chart 10">
            <a:extLst>
              <a:ext uri="{FF2B5EF4-FFF2-40B4-BE49-F238E27FC236}">
                <a16:creationId xmlns:a16="http://schemas.microsoft.com/office/drawing/2014/main" id="{3421CBD8-3600-A6C1-CDE9-7A5E6850EC48}"/>
              </a:ext>
            </a:extLst>
          </p:cNvPr>
          <p:cNvGraphicFramePr/>
          <p:nvPr>
            <p:extLst>
              <p:ext uri="{D42A27DB-BD31-4B8C-83A1-F6EECF244321}">
                <p14:modId xmlns:p14="http://schemas.microsoft.com/office/powerpoint/2010/main" val="3253608067"/>
              </p:ext>
            </p:extLst>
          </p:nvPr>
        </p:nvGraphicFramePr>
        <p:xfrm>
          <a:off x="1185885" y="2680899"/>
          <a:ext cx="4126700" cy="3323975"/>
        </p:xfrm>
        <a:graphic>
          <a:graphicData uri="http://schemas.openxmlformats.org/drawingml/2006/chart">
            <c:chart xmlns:c="http://schemas.openxmlformats.org/drawingml/2006/chart" xmlns:r="http://schemas.openxmlformats.org/officeDocument/2006/relationships" r:id="rId4"/>
          </a:graphicData>
        </a:graphic>
      </p:graphicFrame>
      <p:sp>
        <p:nvSpPr>
          <p:cNvPr id="13" name="TextBox 12">
            <a:extLst>
              <a:ext uri="{FF2B5EF4-FFF2-40B4-BE49-F238E27FC236}">
                <a16:creationId xmlns:a16="http://schemas.microsoft.com/office/drawing/2014/main" id="{D0C8B068-00C0-12F4-BC2B-E22F7559A9F4}"/>
              </a:ext>
            </a:extLst>
          </p:cNvPr>
          <p:cNvSpPr txBox="1"/>
          <p:nvPr/>
        </p:nvSpPr>
        <p:spPr>
          <a:xfrm>
            <a:off x="3439867" y="4274242"/>
            <a:ext cx="811441" cy="646331"/>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bri" panose="020F0502020204030204"/>
              </a:rPr>
              <a:t>78</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Online</a:t>
            </a:r>
          </a:p>
        </p:txBody>
      </p:sp>
      <p:sp>
        <p:nvSpPr>
          <p:cNvPr id="14" name="TextBox 13">
            <a:extLst>
              <a:ext uri="{FF2B5EF4-FFF2-40B4-BE49-F238E27FC236}">
                <a16:creationId xmlns:a16="http://schemas.microsoft.com/office/drawing/2014/main" id="{A1492619-CAF3-38F1-B812-651DCD20A07A}"/>
              </a:ext>
            </a:extLst>
          </p:cNvPr>
          <p:cNvSpPr txBox="1"/>
          <p:nvPr/>
        </p:nvSpPr>
        <p:spPr>
          <a:xfrm>
            <a:off x="2299935" y="3373389"/>
            <a:ext cx="636714" cy="646331"/>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noProof="0" dirty="0">
                <a:solidFill>
                  <a:prstClr val="black"/>
                </a:solidFill>
                <a:latin typeface="Calibri" panose="020F0502020204030204"/>
              </a:rPr>
              <a:t>19</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OC</a:t>
            </a:r>
          </a:p>
        </p:txBody>
      </p:sp>
      <p:sp>
        <p:nvSpPr>
          <p:cNvPr id="15" name="TextBox 14">
            <a:extLst>
              <a:ext uri="{FF2B5EF4-FFF2-40B4-BE49-F238E27FC236}">
                <a16:creationId xmlns:a16="http://schemas.microsoft.com/office/drawing/2014/main" id="{0E39E1EF-CEEE-6037-D5AB-BDECC69CB98C}"/>
              </a:ext>
            </a:extLst>
          </p:cNvPr>
          <p:cNvSpPr txBox="1"/>
          <p:nvPr/>
        </p:nvSpPr>
        <p:spPr>
          <a:xfrm>
            <a:off x="1987351" y="2185104"/>
            <a:ext cx="114486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bri" panose="020F0502020204030204"/>
              </a:rPr>
              <a:t>3</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Hybrid</a:t>
            </a:r>
          </a:p>
        </p:txBody>
      </p:sp>
      <p:cxnSp>
        <p:nvCxnSpPr>
          <p:cNvPr id="16" name="Straight Arrow Connector 15">
            <a:extLst>
              <a:ext uri="{FF2B5EF4-FFF2-40B4-BE49-F238E27FC236}">
                <a16:creationId xmlns:a16="http://schemas.microsoft.com/office/drawing/2014/main" id="{669D3C31-9C9F-3BDC-26DB-1830BC2D697D}"/>
              </a:ext>
            </a:extLst>
          </p:cNvPr>
          <p:cNvCxnSpPr>
            <a:cxnSpLocks/>
          </p:cNvCxnSpPr>
          <p:nvPr/>
        </p:nvCxnSpPr>
        <p:spPr>
          <a:xfrm>
            <a:off x="2900542" y="2552414"/>
            <a:ext cx="231674" cy="61068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B16FDCE4-33E8-9E7C-8C59-17408E1F0226}"/>
              </a:ext>
            </a:extLst>
          </p:cNvPr>
          <p:cNvSpPr txBox="1"/>
          <p:nvPr/>
        </p:nvSpPr>
        <p:spPr>
          <a:xfrm>
            <a:off x="2600660" y="5853779"/>
            <a:ext cx="1297150" cy="923330"/>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bri" panose="020F0502020204030204"/>
              </a:rPr>
              <a:t>SOCI</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bri" panose="020F0502020204030204"/>
              </a:rPr>
              <a:t>Spring 2024</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bri" panose="020F0502020204030204"/>
              </a:rPr>
              <a:t>Week Two</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0" name="TextBox 19">
            <a:extLst>
              <a:ext uri="{FF2B5EF4-FFF2-40B4-BE49-F238E27FC236}">
                <a16:creationId xmlns:a16="http://schemas.microsoft.com/office/drawing/2014/main" id="{7058BAB3-F805-4BD6-A9E2-0F559CC0C66D}"/>
              </a:ext>
            </a:extLst>
          </p:cNvPr>
          <p:cNvSpPr txBox="1"/>
          <p:nvPr/>
        </p:nvSpPr>
        <p:spPr>
          <a:xfrm>
            <a:off x="4651513" y="57946"/>
            <a:ext cx="7540486" cy="1754326"/>
          </a:xfrm>
          <a:prstGeom prst="rect">
            <a:avLst/>
          </a:prstGeom>
          <a:solidFill>
            <a:schemeClr val="bg1"/>
          </a:solidFill>
          <a:ln w="15875">
            <a:solidFill>
              <a:srgbClr val="C00000"/>
            </a:solidFill>
          </a:ln>
        </p:spPr>
        <p:txBody>
          <a:bodyPr wrap="square" rtlCol="0">
            <a:spAutoFit/>
          </a:bodyPr>
          <a:lstStyle/>
          <a:p>
            <a:r>
              <a:rPr lang="en-US" b="1" u="sng" dirty="0">
                <a:solidFill>
                  <a:srgbClr val="FF0000"/>
                </a:solidFill>
              </a:rPr>
              <a:t>Meeting Notes</a:t>
            </a:r>
            <a:r>
              <a:rPr lang="en-US" dirty="0">
                <a:solidFill>
                  <a:srgbClr val="FF0000"/>
                </a:solidFill>
              </a:rPr>
              <a:t>:  Proportionately more online sections than across the division, which is approximately 2/3 online (closer to 70% if we include 2</a:t>
            </a:r>
            <a:r>
              <a:rPr lang="en-US" baseline="30000" dirty="0">
                <a:solidFill>
                  <a:srgbClr val="FF0000"/>
                </a:solidFill>
              </a:rPr>
              <a:t>nd</a:t>
            </a:r>
            <a:r>
              <a:rPr lang="en-US" dirty="0">
                <a:solidFill>
                  <a:srgbClr val="FF0000"/>
                </a:solidFill>
              </a:rPr>
              <a:t> 8-week courses). The department is well-versed and successful with the online modality, so it’s not a surprise to see even more online sections being offered this term. The discussion ensued regarding the 3 day on campus requirement and the potential for any flexibility since most SOCI classes are offered online.</a:t>
            </a:r>
          </a:p>
        </p:txBody>
      </p:sp>
    </p:spTree>
    <p:extLst>
      <p:ext uri="{BB962C8B-B14F-4D97-AF65-F5344CB8AC3E}">
        <p14:creationId xmlns:p14="http://schemas.microsoft.com/office/powerpoint/2010/main" val="3266033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6" grpId="0">
        <p:bldAsOne/>
      </p:bldGraphic>
      <p:bldP spid="7" grpId="0" animBg="1"/>
      <p:bldP spid="8" grpId="0"/>
      <p:bldP spid="10" grpId="0"/>
      <p:bldGraphic spid="11" grpId="0">
        <p:bldAsOne/>
      </p:bldGraphic>
      <p:bldP spid="13" grpId="0" animBg="1"/>
      <p:bldP spid="14" grpId="0"/>
      <p:bldP spid="15" grpId="0"/>
      <p:bldP spid="1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83420" y="389991"/>
            <a:ext cx="6012580" cy="990940"/>
          </a:xfrm>
        </p:spPr>
        <p:txBody>
          <a:bodyPr anchor="ctr">
            <a:normAutofit fontScale="90000"/>
          </a:bodyPr>
          <a:lstStyle/>
          <a:p>
            <a:r>
              <a:rPr lang="en-US" sz="4000" dirty="0">
                <a:solidFill>
                  <a:srgbClr val="FFFFFF"/>
                </a:solidFill>
              </a:rPr>
              <a:t>Comprehensive Integrated Plan</a:t>
            </a:r>
          </a:p>
        </p:txBody>
      </p:sp>
      <p:sp>
        <p:nvSpPr>
          <p:cNvPr id="6" name="TextBox 5">
            <a:extLst>
              <a:ext uri="{FF2B5EF4-FFF2-40B4-BE49-F238E27FC236}">
                <a16:creationId xmlns:a16="http://schemas.microsoft.com/office/drawing/2014/main" id="{EC9F7098-7ADD-A62E-7201-3FC8C96CF2D3}"/>
              </a:ext>
            </a:extLst>
          </p:cNvPr>
          <p:cNvSpPr txBox="1"/>
          <p:nvPr/>
        </p:nvSpPr>
        <p:spPr>
          <a:xfrm>
            <a:off x="359411" y="1701289"/>
            <a:ext cx="11033803" cy="4514890"/>
          </a:xfrm>
          <a:prstGeom prst="rect">
            <a:avLst/>
          </a:prstGeom>
          <a:noFill/>
        </p:spPr>
        <p:txBody>
          <a:bodyPr wrap="square" rtlCol="0">
            <a:spAutoFit/>
          </a:bodyPr>
          <a:lstStyle/>
          <a:p>
            <a:r>
              <a:rPr lang="en-US" b="1" u="sng" dirty="0"/>
              <a:t>Comprehensive Integrated Plan</a:t>
            </a:r>
          </a:p>
          <a:p>
            <a:pPr marL="342900" marR="0" lvl="0" indent="-342900">
              <a:lnSpc>
                <a:spcPct val="107000"/>
              </a:lnSpc>
              <a:spcBef>
                <a:spcPts val="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Increase the size of the department by one faculty member to continue serving students with curricular and pedagogical mindfulness, engaged attentiveness, and heavy writing emphasis. </a:t>
            </a:r>
          </a:p>
          <a:p>
            <a:pPr marL="342900" marR="0" lvl="0" indent="-342900">
              <a:lnSpc>
                <a:spcPct val="107000"/>
              </a:lnSpc>
              <a:spcBef>
                <a:spcPts val="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Reduce the class cap to 35 for all Sociology classes so that greater attention can be paid to each student, thereby supporting equity.</a:t>
            </a:r>
          </a:p>
          <a:p>
            <a:pPr marL="342900" marR="0" lvl="0" indent="-342900">
              <a:lnSpc>
                <a:spcPct val="107000"/>
              </a:lnSpc>
              <a:spcBef>
                <a:spcPts val="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Clarify and support Sociology pathways and provide information about related employment and salary by building a Canvas module that explains Sociology educational and career pathways and is informed by current student inquiry and former student insight. </a:t>
            </a:r>
          </a:p>
          <a:p>
            <a:pPr marL="342900" marR="0" lvl="0" indent="-342900">
              <a:lnSpc>
                <a:spcPct val="107000"/>
              </a:lnSpc>
              <a:spcBef>
                <a:spcPts val="0"/>
              </a:spcBef>
              <a:spcAft>
                <a:spcPts val="0"/>
              </a:spcAft>
              <a:buFont typeface="Symbol" pitchFamily="2" charset="2"/>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Offer the research methods course (along with a statistics course) and recommend it for UC transfer students.  The sequenced statistics and research method courses will provide a strong foundation for our sociology transfer students who will be expected to demonstrate knowledge of the theoretical and empirical traditions of our discipline in their upper division courses. </a:t>
            </a:r>
          </a:p>
          <a:p>
            <a:pPr marL="342900" marR="0" lvl="0" indent="-342900">
              <a:lnSpc>
                <a:spcPct val="107000"/>
              </a:lnSpc>
              <a:spcBef>
                <a:spcPts val="0"/>
              </a:spcBef>
              <a:spcAft>
                <a:spcPts val="800"/>
              </a:spcAft>
              <a:buFont typeface="Symbol" pitchFamily="2" charset="2"/>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Encourage equity mindedness and applied learning experiences in Sociology course outlines of record. Research demonstrates that experientially connecting reading and classroom content to the real world increases students’ comprehension. </a:t>
            </a:r>
          </a:p>
          <a:p>
            <a:pPr marL="228600" marR="0">
              <a:lnSpc>
                <a:spcPct val="107000"/>
              </a:lnSpc>
              <a:spcBef>
                <a:spcPts val="0"/>
              </a:spcBef>
              <a:spcAft>
                <a:spcPts val="800"/>
              </a:spcAft>
            </a:pPr>
            <a:r>
              <a:rPr lang="en-US" sz="1600" u="sng" dirty="0">
                <a:effectLst/>
                <a:latin typeface="Calibri" panose="020F0502020204030204" pitchFamily="34" charset="0"/>
                <a:ea typeface="Calibri" panose="020F0502020204030204" pitchFamily="34" charset="0"/>
                <a:cs typeface="Times New Roman" panose="02020603050405020304" pitchFamily="18" charset="0"/>
              </a:rPr>
              <a:t>Technology/Facilities Needs (Facilities, Infrastructure, and Utilities)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itchFamily="2" charset="2"/>
              <a:buChar char=""/>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 dedicated computer classroom laboratory in the Social Sciences building is needed to provide on campus instruction in Sociology 109A Introduction to Statistics and Data Analysis for the Behavioral Sciences. </a:t>
            </a:r>
            <a:endParaRPr lang="en-US" sz="1600" dirty="0"/>
          </a:p>
        </p:txBody>
      </p:sp>
      <p:sp>
        <p:nvSpPr>
          <p:cNvPr id="8" name="TextBox 7">
            <a:extLst>
              <a:ext uri="{FF2B5EF4-FFF2-40B4-BE49-F238E27FC236}">
                <a16:creationId xmlns:a16="http://schemas.microsoft.com/office/drawing/2014/main" id="{93C95BF7-691D-4DAE-9C4B-6D26D3E48788}"/>
              </a:ext>
            </a:extLst>
          </p:cNvPr>
          <p:cNvSpPr txBox="1"/>
          <p:nvPr/>
        </p:nvSpPr>
        <p:spPr>
          <a:xfrm>
            <a:off x="6260840" y="0"/>
            <a:ext cx="5931157" cy="1857368"/>
          </a:xfrm>
          <a:prstGeom prst="rect">
            <a:avLst/>
          </a:prstGeom>
          <a:solidFill>
            <a:schemeClr val="bg1"/>
          </a:solidFill>
          <a:ln w="15875">
            <a:solidFill>
              <a:srgbClr val="C00000"/>
            </a:solidFill>
          </a:ln>
        </p:spPr>
        <p:txBody>
          <a:bodyPr wrap="square" rtlCol="0">
            <a:spAutoFit/>
          </a:bodyPr>
          <a:lstStyle/>
          <a:p>
            <a:pPr>
              <a:lnSpc>
                <a:spcPct val="107000"/>
              </a:lnSpc>
              <a:spcAft>
                <a:spcPts val="800"/>
              </a:spcAft>
            </a:pPr>
            <a:r>
              <a:rPr lang="en-US" b="1" u="sng" dirty="0">
                <a:solidFill>
                  <a:srgbClr val="FF0000"/>
                </a:solidFill>
              </a:rPr>
              <a:t>Meeting Notes</a:t>
            </a:r>
            <a:r>
              <a:rPr lang="en-US" dirty="0">
                <a:solidFill>
                  <a:srgbClr val="FF0000"/>
                </a:solidFill>
              </a:rPr>
              <a:t>: The Dean thanked everyone for their hard work on </a:t>
            </a:r>
            <a:r>
              <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Comprehensive Integrated Plan (CIP). The overall feedback is that we should focus on long-term plans and projects. Planning for the next 10 years, which is important for accreditation. The Dean will draft some suggestions and send to everyone. </a:t>
            </a:r>
            <a:endParaRPr lang="en-US" dirty="0">
              <a:solidFill>
                <a:srgbClr val="FF0000"/>
              </a:solidFill>
            </a:endParaRPr>
          </a:p>
        </p:txBody>
      </p:sp>
    </p:spTree>
    <p:extLst>
      <p:ext uri="{BB962C8B-B14F-4D97-AF65-F5344CB8AC3E}">
        <p14:creationId xmlns:p14="http://schemas.microsoft.com/office/powerpoint/2010/main" val="4161416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117026" y="240701"/>
            <a:ext cx="4268362" cy="1335254"/>
          </a:xfrm>
        </p:spPr>
        <p:txBody>
          <a:bodyPr anchor="ctr">
            <a:normAutofit/>
          </a:bodyPr>
          <a:lstStyle/>
          <a:p>
            <a:r>
              <a:rPr lang="en-US" sz="4000" dirty="0">
                <a:solidFill>
                  <a:srgbClr val="FFFFFF"/>
                </a:solidFill>
              </a:rPr>
              <a:t>Annual Plan – Last year’s request</a:t>
            </a:r>
          </a:p>
        </p:txBody>
      </p:sp>
      <p:pic>
        <p:nvPicPr>
          <p:cNvPr id="3" name="Picture 2">
            <a:extLst>
              <a:ext uri="{FF2B5EF4-FFF2-40B4-BE49-F238E27FC236}">
                <a16:creationId xmlns:a16="http://schemas.microsoft.com/office/drawing/2014/main" id="{065D40BC-0965-4C1D-5428-3725AEFF92CF}"/>
              </a:ext>
            </a:extLst>
          </p:cNvPr>
          <p:cNvPicPr>
            <a:picLocks noChangeAspect="1"/>
          </p:cNvPicPr>
          <p:nvPr/>
        </p:nvPicPr>
        <p:blipFill rotWithShape="1">
          <a:blip r:embed="rId3"/>
          <a:srcRect l="92007" r="288" b="65947"/>
          <a:stretch/>
        </p:blipFill>
        <p:spPr>
          <a:xfrm>
            <a:off x="10297676" y="2180417"/>
            <a:ext cx="1636486" cy="1372357"/>
          </a:xfrm>
          <a:prstGeom prst="rect">
            <a:avLst/>
          </a:prstGeom>
        </p:spPr>
      </p:pic>
      <p:pic>
        <p:nvPicPr>
          <p:cNvPr id="4" name="Picture 3">
            <a:extLst>
              <a:ext uri="{FF2B5EF4-FFF2-40B4-BE49-F238E27FC236}">
                <a16:creationId xmlns:a16="http://schemas.microsoft.com/office/drawing/2014/main" id="{50FC6ED3-BFA5-5CE4-C5BF-AE4A7454A849}"/>
              </a:ext>
            </a:extLst>
          </p:cNvPr>
          <p:cNvPicPr>
            <a:picLocks noChangeAspect="1"/>
          </p:cNvPicPr>
          <p:nvPr/>
        </p:nvPicPr>
        <p:blipFill rotWithShape="1">
          <a:blip r:embed="rId3"/>
          <a:srcRect l="8763" r="29498"/>
          <a:stretch/>
        </p:blipFill>
        <p:spPr>
          <a:xfrm>
            <a:off x="-1" y="2179271"/>
            <a:ext cx="11115920" cy="3415985"/>
          </a:xfrm>
          <a:prstGeom prst="rect">
            <a:avLst/>
          </a:prstGeom>
        </p:spPr>
      </p:pic>
      <p:sp>
        <p:nvSpPr>
          <p:cNvPr id="9" name="TextBox 8">
            <a:extLst>
              <a:ext uri="{FF2B5EF4-FFF2-40B4-BE49-F238E27FC236}">
                <a16:creationId xmlns:a16="http://schemas.microsoft.com/office/drawing/2014/main" id="{295E3E0C-91D0-4D3A-B592-17B58DFF35E2}"/>
              </a:ext>
            </a:extLst>
          </p:cNvPr>
          <p:cNvSpPr txBox="1"/>
          <p:nvPr/>
        </p:nvSpPr>
        <p:spPr>
          <a:xfrm>
            <a:off x="4236098" y="-1"/>
            <a:ext cx="7955901" cy="2153731"/>
          </a:xfrm>
          <a:prstGeom prst="rect">
            <a:avLst/>
          </a:prstGeom>
          <a:solidFill>
            <a:schemeClr val="bg1"/>
          </a:solidFill>
          <a:ln w="15875">
            <a:solidFill>
              <a:srgbClr val="C00000"/>
            </a:solidFill>
          </a:ln>
        </p:spPr>
        <p:txBody>
          <a:bodyPr wrap="square" rtlCol="0">
            <a:spAutoFit/>
          </a:bodyPr>
          <a:lstStyle/>
          <a:p>
            <a:pPr>
              <a:lnSpc>
                <a:spcPct val="107000"/>
              </a:lnSpc>
              <a:spcAft>
                <a:spcPts val="800"/>
              </a:spcAft>
            </a:pPr>
            <a:r>
              <a:rPr lang="en-US" b="1" u="sng" dirty="0">
                <a:solidFill>
                  <a:srgbClr val="FF0000"/>
                </a:solidFill>
              </a:rPr>
              <a:t>Meeting Notes</a:t>
            </a:r>
            <a:r>
              <a:rPr lang="en-US" dirty="0">
                <a:solidFill>
                  <a:srgbClr val="FF0000"/>
                </a:solidFill>
              </a:rPr>
              <a:t>: </a:t>
            </a:r>
            <a:r>
              <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SPSS software has been requested year after year, with no luck in getting funding for it. The Dean talked to Psychology faculty to gauge their interest, but only one faculty was interested and she ended up switching to freeware online. The Department will not have any requests this year, which is fine. In the future, it was suggested to work with the Grants department to potentially get funding, especially if other departments are interested. </a:t>
            </a:r>
            <a:r>
              <a:rPr lang="en-US" dirty="0">
                <a:solidFill>
                  <a:srgbClr val="FF0000"/>
                </a:solidFill>
              </a:rPr>
              <a:t>Stacey has been the lead for over 20 years (!!!) – the Dean thanked her for her service.</a:t>
            </a:r>
          </a:p>
        </p:txBody>
      </p:sp>
    </p:spTree>
    <p:extLst>
      <p:ext uri="{BB962C8B-B14F-4D97-AF65-F5344CB8AC3E}">
        <p14:creationId xmlns:p14="http://schemas.microsoft.com/office/powerpoint/2010/main" val="2093262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252871" y="375596"/>
            <a:ext cx="3904861" cy="849417"/>
          </a:xfrm>
        </p:spPr>
        <p:txBody>
          <a:bodyPr anchor="ctr">
            <a:normAutofit/>
          </a:bodyPr>
          <a:lstStyle/>
          <a:p>
            <a:r>
              <a:rPr lang="en-US" sz="4000" dirty="0">
                <a:solidFill>
                  <a:srgbClr val="FFFFFF"/>
                </a:solidFill>
              </a:rPr>
              <a:t>Program Business</a:t>
            </a:r>
          </a:p>
        </p:txBody>
      </p:sp>
      <p:sp>
        <p:nvSpPr>
          <p:cNvPr id="4" name="TextBox 3">
            <a:extLst>
              <a:ext uri="{FF2B5EF4-FFF2-40B4-BE49-F238E27FC236}">
                <a16:creationId xmlns:a16="http://schemas.microsoft.com/office/drawing/2014/main" id="{30C6609B-B86F-4301-23B5-867DAF562226}"/>
              </a:ext>
            </a:extLst>
          </p:cNvPr>
          <p:cNvSpPr txBox="1"/>
          <p:nvPr/>
        </p:nvSpPr>
        <p:spPr>
          <a:xfrm>
            <a:off x="324711" y="2036749"/>
            <a:ext cx="3904859" cy="4670351"/>
          </a:xfrm>
          <a:prstGeom prst="rect">
            <a:avLst/>
          </a:prstGeom>
          <a:noFill/>
          <a:ln w="28575">
            <a:solidFill>
              <a:schemeClr val="accent1"/>
            </a:solidFill>
          </a:ln>
        </p:spPr>
        <p:txBody>
          <a:bodyPr wrap="square" rtlCol="0">
            <a:spAutoFit/>
          </a:bodyPr>
          <a:lstStyle/>
          <a:p>
            <a:pPr algn="ctr" defTabSz="795528">
              <a:spcAft>
                <a:spcPts val="600"/>
              </a:spcAft>
            </a:pPr>
            <a:r>
              <a:rPr lang="en-US" sz="2000" b="1" u="sng" dirty="0"/>
              <a:t>SLO Assessment</a:t>
            </a:r>
            <a:endParaRPr lang="en-US" sz="2000" b="1" u="sng" kern="1200" dirty="0">
              <a:solidFill>
                <a:schemeClr val="tx1"/>
              </a:solidFill>
              <a:latin typeface="+mn-lt"/>
              <a:ea typeface="+mn-ea"/>
              <a:cs typeface="+mn-cs"/>
            </a:endParaRPr>
          </a:p>
          <a:p>
            <a:pPr lvl="1" defTabSz="795528">
              <a:spcAft>
                <a:spcPts val="600"/>
              </a:spcAft>
            </a:pPr>
            <a:r>
              <a:rPr lang="en-US" sz="2000" b="1" u="sng" kern="1200" dirty="0">
                <a:solidFill>
                  <a:schemeClr val="tx1"/>
                </a:solidFill>
                <a:latin typeface="+mn-lt"/>
                <a:ea typeface="+mn-ea"/>
                <a:cs typeface="+mn-cs"/>
              </a:rPr>
              <a:t>Fall 2023</a:t>
            </a:r>
            <a:endParaRPr lang="en-US" sz="2000" kern="1200" dirty="0">
              <a:solidFill>
                <a:schemeClr val="tx1"/>
              </a:solidFill>
              <a:latin typeface="+mn-lt"/>
              <a:ea typeface="+mn-ea"/>
              <a:cs typeface="+mn-cs"/>
            </a:endParaRPr>
          </a:p>
          <a:p>
            <a:pPr lvl="1"/>
            <a:r>
              <a:rPr lang="en-US" sz="2000" dirty="0">
                <a:effectLst/>
                <a:latin typeface="Calibri" panose="020F0502020204030204" pitchFamily="34" charset="0"/>
                <a:ea typeface="Aptos" panose="020B0004020202020204" pitchFamily="34" charset="0"/>
              </a:rPr>
              <a:t>All done</a:t>
            </a:r>
          </a:p>
          <a:p>
            <a:pPr lvl="1"/>
            <a:endParaRPr lang="en-US" sz="2000" dirty="0">
              <a:effectLst/>
              <a:latin typeface="Calibri" panose="020F0502020204030204" pitchFamily="34" charset="0"/>
              <a:ea typeface="Aptos" panose="020B0004020202020204" pitchFamily="34" charset="0"/>
            </a:endParaRPr>
          </a:p>
          <a:p>
            <a:pPr lvl="1" defTabSz="795528">
              <a:spcAft>
                <a:spcPts val="600"/>
              </a:spcAft>
            </a:pPr>
            <a:r>
              <a:rPr lang="en-US" sz="2000" b="1" u="sng" dirty="0">
                <a:solidFill>
                  <a:srgbClr val="000000"/>
                </a:solidFill>
                <a:latin typeface="Calibri" panose="020F0502020204030204" pitchFamily="34" charset="0"/>
              </a:rPr>
              <a:t>Spring 2024</a:t>
            </a:r>
          </a:p>
          <a:p>
            <a:pPr marL="0" marR="0" algn="l">
              <a:spcBef>
                <a:spcPts val="0"/>
              </a:spcBef>
              <a:spcAft>
                <a:spcPts val="0"/>
              </a:spcAft>
            </a:pPr>
            <a:r>
              <a:rPr lang="en-US" sz="1800" b="0" i="0" u="none" strike="noStrike" dirty="0">
                <a:solidFill>
                  <a:srgbClr val="000000"/>
                </a:solidFill>
                <a:effectLst/>
                <a:latin typeface="Calibri" panose="020F0502020204030204" pitchFamily="34" charset="0"/>
              </a:rPr>
              <a:t>SOCI 102 SLO 1</a:t>
            </a:r>
          </a:p>
          <a:p>
            <a:pPr marL="0" marR="0" algn="l">
              <a:spcBef>
                <a:spcPts val="0"/>
              </a:spcBef>
              <a:spcAft>
                <a:spcPts val="0"/>
              </a:spcAft>
            </a:pPr>
            <a:r>
              <a:rPr lang="en-US" sz="1800" b="0" i="0" u="none" strike="noStrike" dirty="0">
                <a:solidFill>
                  <a:srgbClr val="000000"/>
                </a:solidFill>
                <a:effectLst/>
                <a:latin typeface="Calibri" panose="020F0502020204030204" pitchFamily="34" charset="0"/>
              </a:rPr>
              <a:t>SOCI 104 SLO 1</a:t>
            </a:r>
          </a:p>
          <a:p>
            <a:pPr marL="0" marR="0" algn="l">
              <a:spcBef>
                <a:spcPts val="0"/>
              </a:spcBef>
              <a:spcAft>
                <a:spcPts val="0"/>
              </a:spcAft>
            </a:pPr>
            <a:r>
              <a:rPr lang="en-US" sz="1800" b="0" i="0" u="none" strike="noStrike" dirty="0">
                <a:solidFill>
                  <a:srgbClr val="000000"/>
                </a:solidFill>
                <a:effectLst/>
                <a:latin typeface="Calibri" panose="020F0502020204030204" pitchFamily="34" charset="0"/>
              </a:rPr>
              <a:t>SOCI 108 SLO 1</a:t>
            </a:r>
          </a:p>
          <a:p>
            <a:pPr marL="0" marR="0" algn="l">
              <a:spcBef>
                <a:spcPts val="0"/>
              </a:spcBef>
              <a:spcAft>
                <a:spcPts val="0"/>
              </a:spcAft>
            </a:pPr>
            <a:r>
              <a:rPr lang="en-US" sz="1800" b="0" i="0" u="none" strike="noStrike" dirty="0">
                <a:solidFill>
                  <a:srgbClr val="000000"/>
                </a:solidFill>
                <a:effectLst/>
                <a:latin typeface="Calibri" panose="020F0502020204030204" pitchFamily="34" charset="0"/>
              </a:rPr>
              <a:t>SOCI 110 SLO 1</a:t>
            </a:r>
          </a:p>
          <a:p>
            <a:pPr marL="0" marR="0" algn="l">
              <a:spcBef>
                <a:spcPts val="0"/>
              </a:spcBef>
              <a:spcAft>
                <a:spcPts val="0"/>
              </a:spcAft>
            </a:pPr>
            <a:r>
              <a:rPr lang="en-US" sz="1800" b="0" i="0" u="none" strike="noStrike" dirty="0">
                <a:solidFill>
                  <a:srgbClr val="000000"/>
                </a:solidFill>
                <a:effectLst/>
                <a:latin typeface="Calibri" panose="020F0502020204030204" pitchFamily="34" charset="0"/>
              </a:rPr>
              <a:t>SOCI 112 SLO 1</a:t>
            </a:r>
          </a:p>
          <a:p>
            <a:pPr marL="0" marR="0" algn="l">
              <a:spcBef>
                <a:spcPts val="0"/>
              </a:spcBef>
              <a:spcAft>
                <a:spcPts val="0"/>
              </a:spcAft>
            </a:pPr>
            <a:r>
              <a:rPr lang="en-US" sz="1800" b="0" i="0" u="none" strike="noStrike" dirty="0">
                <a:solidFill>
                  <a:srgbClr val="000000"/>
                </a:solidFill>
                <a:effectLst/>
                <a:latin typeface="Calibri" panose="020F0502020204030204" pitchFamily="34" charset="0"/>
              </a:rPr>
              <a:t>SOCI 113 SLO 1</a:t>
            </a:r>
          </a:p>
          <a:p>
            <a:pPr marL="0" marR="0" algn="l">
              <a:spcBef>
                <a:spcPts val="0"/>
              </a:spcBef>
              <a:spcAft>
                <a:spcPts val="0"/>
              </a:spcAft>
            </a:pPr>
            <a:r>
              <a:rPr lang="en-US" sz="1800" b="0" i="0" u="none" strike="noStrike" dirty="0">
                <a:solidFill>
                  <a:srgbClr val="000000"/>
                </a:solidFill>
                <a:effectLst/>
                <a:latin typeface="Calibri" panose="020F0502020204030204" pitchFamily="34" charset="0"/>
              </a:rPr>
              <a:t>SOCI 115 SLO 1 (not being taught this semester)</a:t>
            </a:r>
          </a:p>
          <a:p>
            <a:pPr marL="0" marR="0" algn="l">
              <a:spcBef>
                <a:spcPts val="0"/>
              </a:spcBef>
              <a:spcAft>
                <a:spcPts val="0"/>
              </a:spcAft>
            </a:pPr>
            <a:r>
              <a:rPr lang="en-US" dirty="0">
                <a:solidFill>
                  <a:srgbClr val="000000"/>
                </a:solidFill>
                <a:latin typeface="Calibri" panose="020F0502020204030204" pitchFamily="34" charset="0"/>
              </a:rPr>
              <a:t>WSTU not being assessed this semester</a:t>
            </a:r>
            <a:endParaRPr lang="en-US" sz="1800" b="0" i="0" u="none" strike="noStrike" dirty="0">
              <a:solidFill>
                <a:srgbClr val="000000"/>
              </a:solidFill>
              <a:effectLst/>
              <a:latin typeface="Calibri" panose="020F0502020204030204" pitchFamily="34" charset="0"/>
            </a:endParaRPr>
          </a:p>
          <a:p>
            <a:pPr lvl="1"/>
            <a:endParaRPr lang="en-US" sz="2000" b="0" i="0" u="none" strike="noStrike" dirty="0">
              <a:solidFill>
                <a:srgbClr val="000000"/>
              </a:solidFill>
              <a:effectLst/>
              <a:latin typeface="Calibri" panose="020F0502020204030204" pitchFamily="34" charset="0"/>
            </a:endParaRPr>
          </a:p>
        </p:txBody>
      </p:sp>
      <p:sp>
        <p:nvSpPr>
          <p:cNvPr id="5" name="TextBox 4">
            <a:extLst>
              <a:ext uri="{FF2B5EF4-FFF2-40B4-BE49-F238E27FC236}">
                <a16:creationId xmlns:a16="http://schemas.microsoft.com/office/drawing/2014/main" id="{8C95600A-8A67-0BB1-AB9A-D254D444A76A}"/>
              </a:ext>
            </a:extLst>
          </p:cNvPr>
          <p:cNvSpPr txBox="1"/>
          <p:nvPr/>
        </p:nvSpPr>
        <p:spPr>
          <a:xfrm>
            <a:off x="5075937" y="4330117"/>
            <a:ext cx="6105841" cy="1431161"/>
          </a:xfrm>
          <a:prstGeom prst="rect">
            <a:avLst/>
          </a:prstGeom>
          <a:noFill/>
          <a:ln w="28575">
            <a:solidFill>
              <a:schemeClr val="accent1"/>
            </a:solidFill>
          </a:ln>
        </p:spPr>
        <p:txBody>
          <a:bodyPr wrap="square" rtlCol="0">
            <a:spAutoFit/>
          </a:bodyPr>
          <a:lstStyle/>
          <a:p>
            <a:pPr algn="ctr" defTabSz="795528">
              <a:spcAft>
                <a:spcPts val="600"/>
              </a:spcAft>
            </a:pPr>
            <a:r>
              <a:rPr lang="en-US" b="1" u="sng" kern="1200" dirty="0">
                <a:solidFill>
                  <a:schemeClr val="tx1"/>
                </a:solidFill>
                <a:latin typeface="+mn-lt"/>
                <a:ea typeface="+mn-ea"/>
                <a:cs typeface="+mn-cs"/>
              </a:rPr>
              <a:t>Curriculum</a:t>
            </a:r>
          </a:p>
          <a:p>
            <a:pPr defTabSz="795528">
              <a:spcAft>
                <a:spcPts val="600"/>
              </a:spcAft>
            </a:pPr>
            <a:r>
              <a:rPr lang="en-US" dirty="0"/>
              <a:t>Revisions: SOCI 104 (Melissa); 113 (Melissa); 115 (</a:t>
            </a:r>
            <a:r>
              <a:rPr lang="en-US" dirty="0" err="1"/>
              <a:t>Kassia</a:t>
            </a:r>
            <a:r>
              <a:rPr lang="en-US" dirty="0"/>
              <a:t>)</a:t>
            </a:r>
          </a:p>
          <a:p>
            <a:pPr defTabSz="795528">
              <a:spcAft>
                <a:spcPts val="600"/>
              </a:spcAft>
            </a:pPr>
            <a:r>
              <a:rPr lang="en-US" dirty="0"/>
              <a:t>New: SOCI 113H; 117 Drugs and Alcohol and Society (Martin)</a:t>
            </a:r>
          </a:p>
          <a:p>
            <a:pPr defTabSz="795528">
              <a:spcAft>
                <a:spcPts val="600"/>
              </a:spcAft>
            </a:pPr>
            <a:endParaRPr lang="en-US" b="1" u="sng" kern="1200" dirty="0">
              <a:solidFill>
                <a:schemeClr val="tx1"/>
              </a:solidFill>
              <a:latin typeface="+mn-lt"/>
              <a:ea typeface="+mn-ea"/>
              <a:cs typeface="+mn-cs"/>
            </a:endParaRPr>
          </a:p>
        </p:txBody>
      </p:sp>
      <p:sp>
        <p:nvSpPr>
          <p:cNvPr id="6" name="Rectangle 5">
            <a:extLst>
              <a:ext uri="{FF2B5EF4-FFF2-40B4-BE49-F238E27FC236}">
                <a16:creationId xmlns:a16="http://schemas.microsoft.com/office/drawing/2014/main" id="{01F9B5AC-0234-C1AC-6F8E-8849ED3E018C}"/>
              </a:ext>
            </a:extLst>
          </p:cNvPr>
          <p:cNvSpPr/>
          <p:nvPr/>
        </p:nvSpPr>
        <p:spPr>
          <a:xfrm>
            <a:off x="5075935" y="5783770"/>
            <a:ext cx="6105843" cy="923330"/>
          </a:xfrm>
          <a:prstGeom prst="rect">
            <a:avLst/>
          </a:prstGeom>
          <a:ln w="31750">
            <a:solidFill>
              <a:schemeClr val="accent5"/>
            </a:solidFill>
          </a:ln>
        </p:spPr>
        <p:txBody>
          <a:bodyPr wrap="square">
            <a:spAutoFit/>
          </a:bodyPr>
          <a:lstStyle/>
          <a:p>
            <a:r>
              <a:rPr lang="en-US" b="1" u="sng" dirty="0">
                <a:latin typeface="Calibri" panose="020F0502020204030204" pitchFamily="34" charset="0"/>
                <a:ea typeface="Calibri" panose="020F0502020204030204" pitchFamily="34" charset="0"/>
              </a:rPr>
              <a:t>Program Review</a:t>
            </a:r>
            <a:endParaRPr lang="en-US" u="sng" dirty="0">
              <a:latin typeface="Calibri" panose="020F0502020204030204" pitchFamily="34" charset="0"/>
              <a:ea typeface="Calibri" panose="020F0502020204030204" pitchFamily="34" charset="0"/>
            </a:endParaRPr>
          </a:p>
          <a:p>
            <a:pPr marL="342900" indent="-342900">
              <a:buFont typeface="Arial" panose="020B0604020202020204" pitchFamily="34" charset="0"/>
              <a:buChar char="•"/>
            </a:pPr>
            <a:r>
              <a:rPr lang="en-US" dirty="0">
                <a:latin typeface="Calibri" panose="020F0502020204030204" pitchFamily="34" charset="0"/>
                <a:ea typeface="Calibri" panose="020F0502020204030204" pitchFamily="34" charset="0"/>
              </a:rPr>
              <a:t>Last completed: Spring 2022</a:t>
            </a:r>
          </a:p>
          <a:p>
            <a:pPr marL="342900" indent="-342900">
              <a:buFont typeface="Arial" panose="020B0604020202020204" pitchFamily="34" charset="0"/>
              <a:buChar char="•"/>
            </a:pPr>
            <a:r>
              <a:rPr lang="en-US" dirty="0">
                <a:latin typeface="Calibri" panose="020F0502020204030204" pitchFamily="34" charset="0"/>
                <a:ea typeface="Calibri" panose="020F0502020204030204" pitchFamily="34" charset="0"/>
              </a:rPr>
              <a:t>Next due: Spring 2026 (starts Fall 2025, due Spring 2026)</a:t>
            </a:r>
          </a:p>
        </p:txBody>
      </p:sp>
      <p:sp>
        <p:nvSpPr>
          <p:cNvPr id="7" name="Rectangle 6">
            <a:extLst>
              <a:ext uri="{FF2B5EF4-FFF2-40B4-BE49-F238E27FC236}">
                <a16:creationId xmlns:a16="http://schemas.microsoft.com/office/drawing/2014/main" id="{0B9DB0EB-7AC6-A8AE-8040-E86C2DD09F72}"/>
              </a:ext>
            </a:extLst>
          </p:cNvPr>
          <p:cNvSpPr/>
          <p:nvPr/>
        </p:nvSpPr>
        <p:spPr>
          <a:xfrm>
            <a:off x="5075935" y="2225990"/>
            <a:ext cx="6105841" cy="2081635"/>
          </a:xfrm>
          <a:prstGeom prst="rect">
            <a:avLst/>
          </a:prstGeom>
          <a:ln w="31750">
            <a:solidFill>
              <a:schemeClr val="accent5"/>
            </a:solidFill>
          </a:ln>
        </p:spPr>
        <p:txBody>
          <a:bodyPr wrap="square">
            <a:spAutoFit/>
          </a:bodyPr>
          <a:lstStyle/>
          <a:p>
            <a:r>
              <a:rPr lang="en-US" b="1" u="sng" dirty="0">
                <a:latin typeface="Calibri" panose="020F0502020204030204" pitchFamily="34" charset="0"/>
                <a:ea typeface="Calibri" panose="020F0502020204030204" pitchFamily="34" charset="0"/>
              </a:rPr>
              <a:t>Committee Assignments - Spring</a:t>
            </a:r>
            <a:endParaRPr lang="en-US" u="sng" dirty="0">
              <a:latin typeface="Calibri" panose="020F0502020204030204" pitchFamily="34" charset="0"/>
              <a:ea typeface="Calibri" panose="020F0502020204030204" pitchFamily="34" charset="0"/>
            </a:endParaRPr>
          </a:p>
          <a:p>
            <a:pPr marL="342900" indent="-342900">
              <a:buFont typeface="Arial" panose="020B0604020202020204" pitchFamily="34" charset="0"/>
              <a:buChar char="•"/>
            </a:pPr>
            <a:r>
              <a:rPr lang="en-US" sz="1600" dirty="0">
                <a:latin typeface="Calibri" panose="020F0502020204030204" pitchFamily="34" charset="0"/>
                <a:ea typeface="Calibri" panose="020F0502020204030204" pitchFamily="34" charset="0"/>
              </a:rPr>
              <a:t>Division Council – Stacey</a:t>
            </a:r>
          </a:p>
          <a:p>
            <a:pPr marL="342900" indent="-342900">
              <a:buFont typeface="Arial" panose="020B0604020202020204" pitchFamily="34" charset="0"/>
              <a:buChar char="•"/>
            </a:pPr>
            <a:r>
              <a:rPr lang="en-US" sz="1600" dirty="0">
                <a:latin typeface="Calibri" panose="020F0502020204030204" pitchFamily="34" charset="0"/>
                <a:ea typeface="Calibri" panose="020F0502020204030204" pitchFamily="34" charset="0"/>
              </a:rPr>
              <a:t>BSS Curriculum Committee – Melissa</a:t>
            </a:r>
          </a:p>
          <a:p>
            <a:pPr marL="342900" indent="-342900">
              <a:buFont typeface="Arial" panose="020B0604020202020204" pitchFamily="34" charset="0"/>
              <a:buChar char="•"/>
            </a:pPr>
            <a:r>
              <a:rPr lang="en-US" sz="1600" dirty="0">
                <a:latin typeface="Calibri" panose="020F0502020204030204" pitchFamily="34" charset="0"/>
                <a:ea typeface="Calibri" panose="020F0502020204030204" pitchFamily="34" charset="0"/>
              </a:rPr>
              <a:t>BSS SLO Committee - </a:t>
            </a:r>
            <a:r>
              <a:rPr lang="en-US" sz="1600" dirty="0" err="1">
                <a:latin typeface="Calibri" panose="020F0502020204030204" pitchFamily="34" charset="0"/>
                <a:ea typeface="Calibri" panose="020F0502020204030204" pitchFamily="34" charset="0"/>
              </a:rPr>
              <a:t>Kassia</a:t>
            </a:r>
            <a:endParaRPr lang="en-US" sz="1600" dirty="0">
              <a:latin typeface="Calibri" panose="020F0502020204030204" pitchFamily="34" charset="0"/>
              <a:ea typeface="Calibri" panose="020F0502020204030204" pitchFamily="34" charset="0"/>
            </a:endParaRPr>
          </a:p>
          <a:p>
            <a:pPr marL="342900" indent="-342900">
              <a:buFont typeface="Arial" panose="020B0604020202020204" pitchFamily="34" charset="0"/>
              <a:buChar char="•"/>
            </a:pPr>
            <a:r>
              <a:rPr lang="en-US" sz="1600" dirty="0">
                <a:latin typeface="Calibri" panose="020F0502020204030204" pitchFamily="34" charset="0"/>
                <a:ea typeface="Calibri" panose="020F0502020204030204" pitchFamily="34" charset="0"/>
              </a:rPr>
              <a:t>Annual Plan – Stacey</a:t>
            </a:r>
          </a:p>
          <a:p>
            <a:pPr marL="342900" indent="-342900">
              <a:buFont typeface="Arial" panose="020B0604020202020204" pitchFamily="34" charset="0"/>
              <a:buChar char="•"/>
            </a:pPr>
            <a:r>
              <a:rPr lang="en-US" sz="1600" dirty="0">
                <a:latin typeface="Calibri" panose="020F0502020204030204" pitchFamily="34" charset="0"/>
                <a:ea typeface="Calibri" panose="020F0502020204030204" pitchFamily="34" charset="0"/>
              </a:rPr>
              <a:t>Load Committee – </a:t>
            </a:r>
            <a:r>
              <a:rPr lang="en-US" sz="1600" dirty="0" err="1">
                <a:latin typeface="Calibri" panose="020F0502020204030204" pitchFamily="34" charset="0"/>
                <a:ea typeface="Calibri" panose="020F0502020204030204" pitchFamily="34" charset="0"/>
              </a:rPr>
              <a:t>Kassia</a:t>
            </a:r>
            <a:endParaRPr lang="en-US" sz="1600" dirty="0">
              <a:latin typeface="Calibri" panose="020F0502020204030204" pitchFamily="34" charset="0"/>
              <a:ea typeface="Calibri" panose="020F0502020204030204" pitchFamily="34" charset="0"/>
            </a:endParaRPr>
          </a:p>
          <a:p>
            <a:pPr marL="342900" indent="-342900">
              <a:buFont typeface="Arial" panose="020B0604020202020204" pitchFamily="34" charset="0"/>
              <a:buChar char="•"/>
            </a:pPr>
            <a:r>
              <a:rPr lang="en-US" sz="1600" dirty="0">
                <a:latin typeface="Calibri" panose="020F0502020204030204" pitchFamily="34" charset="0"/>
                <a:ea typeface="Calibri" panose="020F0502020204030204" pitchFamily="34" charset="0"/>
              </a:rPr>
              <a:t>FIRST – Martin</a:t>
            </a:r>
          </a:p>
          <a:p>
            <a:pPr marL="342900" indent="-342900">
              <a:buFont typeface="Arial" panose="020B0604020202020204" pitchFamily="34" charset="0"/>
              <a:buChar char="•"/>
            </a:pPr>
            <a:r>
              <a:rPr lang="en-US" sz="1600" dirty="0">
                <a:latin typeface="Calibri" panose="020F0502020204030204" pitchFamily="34" charset="0"/>
                <a:ea typeface="Calibri" panose="020F0502020204030204" pitchFamily="34" charset="0"/>
              </a:rPr>
              <a:t>Student Success Committee - Martin</a:t>
            </a:r>
          </a:p>
        </p:txBody>
      </p:sp>
      <p:sp>
        <p:nvSpPr>
          <p:cNvPr id="11" name="TextBox 10">
            <a:extLst>
              <a:ext uri="{FF2B5EF4-FFF2-40B4-BE49-F238E27FC236}">
                <a16:creationId xmlns:a16="http://schemas.microsoft.com/office/drawing/2014/main" id="{CA88F4E8-8B54-43B0-994F-65BADA2DA472}"/>
              </a:ext>
            </a:extLst>
          </p:cNvPr>
          <p:cNvSpPr txBox="1"/>
          <p:nvPr/>
        </p:nvSpPr>
        <p:spPr>
          <a:xfrm>
            <a:off x="4229572" y="-34"/>
            <a:ext cx="7962427" cy="2153731"/>
          </a:xfrm>
          <a:prstGeom prst="rect">
            <a:avLst/>
          </a:prstGeom>
          <a:solidFill>
            <a:schemeClr val="bg1"/>
          </a:solidFill>
          <a:ln w="15875">
            <a:solidFill>
              <a:srgbClr val="C00000"/>
            </a:solidFill>
          </a:ln>
        </p:spPr>
        <p:txBody>
          <a:bodyPr wrap="square" rtlCol="0">
            <a:spAutoFit/>
          </a:bodyPr>
          <a:lstStyle/>
          <a:p>
            <a:pPr>
              <a:lnSpc>
                <a:spcPct val="107000"/>
              </a:lnSpc>
              <a:spcAft>
                <a:spcPts val="800"/>
              </a:spcAft>
            </a:pPr>
            <a:r>
              <a:rPr lang="en-US" b="1" u="sng" dirty="0">
                <a:solidFill>
                  <a:srgbClr val="FF0000"/>
                </a:solidFill>
              </a:rPr>
              <a:t>Meeting Notes</a:t>
            </a:r>
            <a:r>
              <a:rPr lang="en-US" dirty="0">
                <a:solidFill>
                  <a:srgbClr val="FF0000"/>
                </a:solidFill>
              </a:rPr>
              <a:t>: </a:t>
            </a:r>
            <a:r>
              <a:rPr lang="en-US" dirty="0">
                <a:solidFill>
                  <a:srgbClr val="FF0000"/>
                </a:solidFill>
                <a:latin typeface="Calibri" panose="020F0502020204030204" pitchFamily="34" charset="0"/>
                <a:cs typeface="Times New Roman" panose="02020603050405020304" pitchFamily="18" charset="0"/>
              </a:rPr>
              <a:t>The Dean reviewed the below information for accuracy. Melissa reported on curriculum. </a:t>
            </a:r>
            <a:r>
              <a:rPr lang="en-US" dirty="0" err="1">
                <a:solidFill>
                  <a:srgbClr val="FF0000"/>
                </a:solidFill>
                <a:latin typeface="Calibri" panose="020F0502020204030204" pitchFamily="34" charset="0"/>
                <a:cs typeface="Times New Roman" panose="02020603050405020304" pitchFamily="18" charset="0"/>
              </a:rPr>
              <a:t>Kassia</a:t>
            </a:r>
            <a:r>
              <a:rPr lang="en-US" dirty="0">
                <a:solidFill>
                  <a:srgbClr val="FF0000"/>
                </a:solidFill>
                <a:latin typeface="Calibri" panose="020F0502020204030204" pitchFamily="34" charset="0"/>
                <a:cs typeface="Times New Roman" panose="02020603050405020304" pitchFamily="18" charset="0"/>
              </a:rPr>
              <a:t> reported on SLOs. </a:t>
            </a:r>
            <a:r>
              <a:rPr lang="en-US" dirty="0" err="1">
                <a:solidFill>
                  <a:srgbClr val="FF0000"/>
                </a:solidFill>
                <a:latin typeface="Calibri" panose="020F0502020204030204" pitchFamily="34" charset="0"/>
                <a:cs typeface="Times New Roman" panose="02020603050405020304" pitchFamily="18" charset="0"/>
              </a:rPr>
              <a:t>Kassia</a:t>
            </a:r>
            <a:r>
              <a:rPr lang="en-US" dirty="0">
                <a:solidFill>
                  <a:srgbClr val="FF0000"/>
                </a:solidFill>
                <a:latin typeface="Calibri" panose="020F0502020204030204" pitchFamily="34" charset="0"/>
                <a:cs typeface="Times New Roman" panose="02020603050405020304" pitchFamily="18" charset="0"/>
              </a:rPr>
              <a:t> mentioned that we are ahead of the game with updating our timelines in terms of SLOs and program review. Disaggregated data was not part of the analysis due to </a:t>
            </a:r>
            <a:r>
              <a:rPr lang="en-US" dirty="0" err="1">
                <a:solidFill>
                  <a:srgbClr val="FF0000"/>
                </a:solidFill>
                <a:latin typeface="Calibri" panose="020F0502020204030204" pitchFamily="34" charset="0"/>
                <a:cs typeface="Times New Roman" panose="02020603050405020304" pitchFamily="18" charset="0"/>
              </a:rPr>
              <a:t>Nuventive</a:t>
            </a:r>
            <a:r>
              <a:rPr lang="en-US" dirty="0">
                <a:solidFill>
                  <a:srgbClr val="FF0000"/>
                </a:solidFill>
                <a:latin typeface="Calibri" panose="020F0502020204030204" pitchFamily="34" charset="0"/>
                <a:cs typeface="Times New Roman" panose="02020603050405020304" pitchFamily="18" charset="0"/>
              </a:rPr>
              <a:t> access issues. In Fall 2024, Canvas outcomes assessment process will need to be used for all courses, not just high impact ones. </a:t>
            </a:r>
            <a:r>
              <a:rPr lang="en-US" dirty="0" err="1">
                <a:solidFill>
                  <a:srgbClr val="FF0000"/>
                </a:solidFill>
                <a:latin typeface="Calibri" panose="020F0502020204030204" pitchFamily="34" charset="0"/>
                <a:cs typeface="Times New Roman" panose="02020603050405020304" pitchFamily="18" charset="0"/>
              </a:rPr>
              <a:t>Kassia</a:t>
            </a:r>
            <a:r>
              <a:rPr lang="en-US" dirty="0">
                <a:solidFill>
                  <a:srgbClr val="FF0000"/>
                </a:solidFill>
                <a:latin typeface="Calibri" panose="020F0502020204030204" pitchFamily="34" charset="0"/>
                <a:cs typeface="Times New Roman" panose="02020603050405020304" pitchFamily="18" charset="0"/>
              </a:rPr>
              <a:t> has instructions and is happy to meet to go over </a:t>
            </a:r>
            <a:r>
              <a:rPr lang="en-US">
                <a:solidFill>
                  <a:srgbClr val="FF0000"/>
                </a:solidFill>
                <a:latin typeface="Calibri" panose="020F0502020204030204" pitchFamily="34" charset="0"/>
                <a:cs typeface="Times New Roman" panose="02020603050405020304" pitchFamily="18" charset="0"/>
              </a:rPr>
              <a:t>this (easy) </a:t>
            </a:r>
            <a:r>
              <a:rPr lang="en-US" dirty="0">
                <a:solidFill>
                  <a:srgbClr val="FF0000"/>
                </a:solidFill>
                <a:latin typeface="Calibri" panose="020F0502020204030204" pitchFamily="34" charset="0"/>
                <a:cs typeface="Times New Roman" panose="02020603050405020304" pitchFamily="18" charset="0"/>
              </a:rPr>
              <a:t>process. Data and analysis from this process looks pretty cool!</a:t>
            </a:r>
            <a:endParaRPr lang="en-US" dirty="0">
              <a:solidFill>
                <a:srgbClr val="FF0000"/>
              </a:solidFill>
            </a:endParaRPr>
          </a:p>
        </p:txBody>
      </p:sp>
    </p:spTree>
    <p:extLst>
      <p:ext uri="{BB962C8B-B14F-4D97-AF65-F5344CB8AC3E}">
        <p14:creationId xmlns:p14="http://schemas.microsoft.com/office/powerpoint/2010/main" val="41795326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0931e994-e6d3-4300-856d-b2b971b8f13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369D9347F5AFA4D8692FBB46C69E792" ma:contentTypeVersion="18" ma:contentTypeDescription="Create a new document." ma:contentTypeScope="" ma:versionID="ed39e236e443ffda1a41bbf0918c185e">
  <xsd:schema xmlns:xsd="http://www.w3.org/2001/XMLSchema" xmlns:xs="http://www.w3.org/2001/XMLSchema" xmlns:p="http://schemas.microsoft.com/office/2006/metadata/properties" xmlns:ns3="0931e994-e6d3-4300-856d-b2b971b8f134" xmlns:ns4="6d4c085d-c9ea-458a-a43a-bf1021d0c369" targetNamespace="http://schemas.microsoft.com/office/2006/metadata/properties" ma:root="true" ma:fieldsID="6d5e40ef00ccb0f0da5d0f27670d6a08" ns3:_="" ns4:_="">
    <xsd:import namespace="0931e994-e6d3-4300-856d-b2b971b8f134"/>
    <xsd:import namespace="6d4c085d-c9ea-458a-a43a-bf1021d0c369"/>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element ref="ns3:MediaLengthInSeconds" minOccurs="0"/>
                <xsd:element ref="ns4:SharedWithUsers" minOccurs="0"/>
                <xsd:element ref="ns4:SharedWithDetails" minOccurs="0"/>
                <xsd:element ref="ns4:SharingHintHash"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31e994-e6d3-4300-856d-b2b971b8f1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d4c085d-c9ea-458a-a43a-bf1021d0c369"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SharingHintHash" ma:index="2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119AEB0-81CF-491A-BCAC-B5A3569464E4}">
  <ds:schemaRefs>
    <ds:schemaRef ds:uri="http://schemas.microsoft.com/sharepoint/v3/contenttype/forms"/>
  </ds:schemaRefs>
</ds:datastoreItem>
</file>

<file path=customXml/itemProps2.xml><?xml version="1.0" encoding="utf-8"?>
<ds:datastoreItem xmlns:ds="http://schemas.openxmlformats.org/officeDocument/2006/customXml" ds:itemID="{6411BCA8-18D5-4035-99A4-D9907DB4E608}">
  <ds:schemaRefs>
    <ds:schemaRef ds:uri="http://purl.org/dc/terms/"/>
    <ds:schemaRef ds:uri="http://www.w3.org/XML/1998/namespace"/>
    <ds:schemaRef ds:uri="http://schemas.microsoft.com/office/2006/documentManagement/types"/>
    <ds:schemaRef ds:uri="http://purl.org/dc/elements/1.1/"/>
    <ds:schemaRef ds:uri="6d4c085d-c9ea-458a-a43a-bf1021d0c369"/>
    <ds:schemaRef ds:uri="http://schemas.microsoft.com/office/infopath/2007/PartnerControls"/>
    <ds:schemaRef ds:uri="http://schemas.openxmlformats.org/package/2006/metadata/core-properties"/>
    <ds:schemaRef ds:uri="http://schemas.microsoft.com/office/2006/metadata/properties"/>
    <ds:schemaRef ds:uri="0931e994-e6d3-4300-856d-b2b971b8f134"/>
    <ds:schemaRef ds:uri="http://purl.org/dc/dcmitype/"/>
  </ds:schemaRefs>
</ds:datastoreItem>
</file>

<file path=customXml/itemProps3.xml><?xml version="1.0" encoding="utf-8"?>
<ds:datastoreItem xmlns:ds="http://schemas.openxmlformats.org/officeDocument/2006/customXml" ds:itemID="{8AB2B29E-D829-4ABD-8C6C-DF4DC78FE0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931e994-e6d3-4300-856d-b2b971b8f134"/>
    <ds:schemaRef ds:uri="6d4c085d-c9ea-458a-a43a-bf1021d0c3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2017</TotalTime>
  <Words>1406</Words>
  <Application>Microsoft Office PowerPoint</Application>
  <PresentationFormat>Widescreen</PresentationFormat>
  <Paragraphs>113</Paragraphs>
  <Slides>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Aptos</vt:lpstr>
      <vt:lpstr>Arial</vt:lpstr>
      <vt:lpstr>Calibri</vt:lpstr>
      <vt:lpstr>Calibri Light</vt:lpstr>
      <vt:lpstr>Comic Sans MS</vt:lpstr>
      <vt:lpstr>Symbol</vt:lpstr>
      <vt:lpstr>Times New Roman</vt:lpstr>
      <vt:lpstr>Office Theme</vt:lpstr>
      <vt:lpstr>Sociology Dept. Meeting</vt:lpstr>
      <vt:lpstr>Sociology Department</vt:lpstr>
      <vt:lpstr>PowerPoint Presentation</vt:lpstr>
      <vt:lpstr> Sociology Department</vt:lpstr>
      <vt:lpstr>Modality in SOCI Classes (Spring Week Two)</vt:lpstr>
      <vt:lpstr>Comprehensive Integrated Plan</vt:lpstr>
      <vt:lpstr>Annual Plan – Last year’s request</vt:lpstr>
      <vt:lpstr>Program Business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Gold, Christina</dc:creator>
  <cp:lastModifiedBy>Zugic, Irena</cp:lastModifiedBy>
  <cp:revision>21</cp:revision>
  <cp:lastPrinted>2023-11-05T12:43:25Z</cp:lastPrinted>
  <dcterms:created xsi:type="dcterms:W3CDTF">2021-02-06T12:58:35Z</dcterms:created>
  <dcterms:modified xsi:type="dcterms:W3CDTF">2024-05-23T23:52:08Z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0x010100C369D9347F5AFA4D8692FBB46C69E792</vt:lpwstr>
  </property>
</Properties>
</file>