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18"/>
  </p:notesMasterIdLst>
  <p:sldIdLst>
    <p:sldId id="271" r:id="rId5"/>
    <p:sldId id="415" r:id="rId6"/>
    <p:sldId id="418" r:id="rId7"/>
    <p:sldId id="416" r:id="rId8"/>
    <p:sldId id="423" r:id="rId9"/>
    <p:sldId id="420" r:id="rId10"/>
    <p:sldId id="419" r:id="rId11"/>
    <p:sldId id="427" r:id="rId12"/>
    <p:sldId id="421" r:id="rId13"/>
    <p:sldId id="430" r:id="rId14"/>
    <p:sldId id="432" r:id="rId15"/>
    <p:sldId id="425" r:id="rId16"/>
    <p:sldId id="429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04" autoAdjust="0"/>
    <p:restoredTop sz="94762"/>
  </p:normalViewPr>
  <p:slideViewPr>
    <p:cSldViewPr snapToGrid="0" snapToObjects="1">
      <p:cViewPr varScale="1">
        <p:scale>
          <a:sx n="80" d="100"/>
          <a:sy n="80" d="100"/>
        </p:scale>
        <p:origin x="2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d, Christina" userId="d63662b5-8bea-4558-821e-508c3105d592" providerId="ADAL" clId="{D597DF8D-C0C8-420A-8785-861FA63D1E3B}"/>
    <pc:docChg chg="custSel modSld">
      <pc:chgData name="Gold, Christina" userId="d63662b5-8bea-4558-821e-508c3105d592" providerId="ADAL" clId="{D597DF8D-C0C8-420A-8785-861FA63D1E3B}" dt="2024-10-09T19:52:22.526" v="192" actId="1076"/>
      <pc:docMkLst>
        <pc:docMk/>
      </pc:docMkLst>
      <pc:sldChg chg="addSp delSp modSp">
        <pc:chgData name="Gold, Christina" userId="d63662b5-8bea-4558-821e-508c3105d592" providerId="ADAL" clId="{D597DF8D-C0C8-420A-8785-861FA63D1E3B}" dt="2024-10-09T19:40:00.071" v="32" actId="20577"/>
        <pc:sldMkLst>
          <pc:docMk/>
          <pc:sldMk cId="3967215856" sldId="271"/>
        </pc:sldMkLst>
        <pc:spChg chg="mod">
          <ac:chgData name="Gold, Christina" userId="d63662b5-8bea-4558-821e-508c3105d592" providerId="ADAL" clId="{D597DF8D-C0C8-420A-8785-861FA63D1E3B}" dt="2024-10-09T19:39:49.505" v="12" actId="20577"/>
          <ac:spMkLst>
            <pc:docMk/>
            <pc:sldMk cId="3967215856" sldId="271"/>
            <ac:spMk id="4" creationId="{F317097F-EA46-F54E-AC8A-D03EAFABAB06}"/>
          </ac:spMkLst>
        </pc:spChg>
        <pc:spChg chg="mod">
          <ac:chgData name="Gold, Christina" userId="d63662b5-8bea-4558-821e-508c3105d592" providerId="ADAL" clId="{D597DF8D-C0C8-420A-8785-861FA63D1E3B}" dt="2024-10-09T19:40:00.071" v="32" actId="20577"/>
          <ac:spMkLst>
            <pc:docMk/>
            <pc:sldMk cId="3967215856" sldId="271"/>
            <ac:spMk id="5" creationId="{0165C7E6-52E9-7743-A475-45EEF0B8C31E}"/>
          </ac:spMkLst>
        </pc:spChg>
        <pc:picChg chg="del">
          <ac:chgData name="Gold, Christina" userId="d63662b5-8bea-4558-821e-508c3105d592" providerId="ADAL" clId="{D597DF8D-C0C8-420A-8785-861FA63D1E3B}" dt="2024-10-09T19:39:37.578" v="0" actId="478"/>
          <ac:picMkLst>
            <pc:docMk/>
            <pc:sldMk cId="3967215856" sldId="271"/>
            <ac:picMk id="9" creationId="{4AA9BD45-6163-4270-A83C-5AF3EB805E1B}"/>
          </ac:picMkLst>
        </pc:picChg>
        <pc:picChg chg="add">
          <ac:chgData name="Gold, Christina" userId="d63662b5-8bea-4558-821e-508c3105d592" providerId="ADAL" clId="{D597DF8D-C0C8-420A-8785-861FA63D1E3B}" dt="2024-10-09T19:39:41.163" v="1"/>
          <ac:picMkLst>
            <pc:docMk/>
            <pc:sldMk cId="3967215856" sldId="271"/>
            <ac:picMk id="10" creationId="{D317E3B4-E162-49CC-B270-2B72B602939E}"/>
          </ac:picMkLst>
        </pc:picChg>
      </pc:sldChg>
      <pc:sldChg chg="modSp">
        <pc:chgData name="Gold, Christina" userId="d63662b5-8bea-4558-821e-508c3105d592" providerId="ADAL" clId="{D597DF8D-C0C8-420A-8785-861FA63D1E3B}" dt="2024-10-09T19:40:10.752" v="43" actId="20577"/>
        <pc:sldMkLst>
          <pc:docMk/>
          <pc:sldMk cId="1750339019" sldId="415"/>
        </pc:sldMkLst>
        <pc:spChg chg="mod">
          <ac:chgData name="Gold, Christina" userId="d63662b5-8bea-4558-821e-508c3105d592" providerId="ADAL" clId="{D597DF8D-C0C8-420A-8785-861FA63D1E3B}" dt="2024-10-09T19:40:10.752" v="43" actId="20577"/>
          <ac:spMkLst>
            <pc:docMk/>
            <pc:sldMk cId="1750339019" sldId="415"/>
            <ac:spMk id="2" creationId="{7323EFF1-E3B3-1A40-9683-5DC08610D3A9}"/>
          </ac:spMkLst>
        </pc:spChg>
      </pc:sldChg>
      <pc:sldChg chg="modSp">
        <pc:chgData name="Gold, Christina" userId="d63662b5-8bea-4558-821e-508c3105d592" providerId="ADAL" clId="{D597DF8D-C0C8-420A-8785-861FA63D1E3B}" dt="2024-10-09T19:41:47.691" v="166" actId="20577"/>
        <pc:sldMkLst>
          <pc:docMk/>
          <pc:sldMk cId="1477437082" sldId="416"/>
        </pc:sldMkLst>
        <pc:spChg chg="mod">
          <ac:chgData name="Gold, Christina" userId="d63662b5-8bea-4558-821e-508c3105d592" providerId="ADAL" clId="{D597DF8D-C0C8-420A-8785-861FA63D1E3B}" dt="2024-10-09T19:41:47.691" v="166" actId="20577"/>
          <ac:spMkLst>
            <pc:docMk/>
            <pc:sldMk cId="1477437082" sldId="416"/>
            <ac:spMk id="2" creationId="{BC957ACB-B540-9088-C616-3F598BFC2F31}"/>
          </ac:spMkLst>
        </pc:spChg>
      </pc:sldChg>
      <pc:sldChg chg="modSp">
        <pc:chgData name="Gold, Christina" userId="d63662b5-8bea-4558-821e-508c3105d592" providerId="ADAL" clId="{D597DF8D-C0C8-420A-8785-861FA63D1E3B}" dt="2024-10-09T19:41:25.460" v="163" actId="20577"/>
        <pc:sldMkLst>
          <pc:docMk/>
          <pc:sldMk cId="1273683155" sldId="418"/>
        </pc:sldMkLst>
        <pc:spChg chg="mod">
          <ac:chgData name="Gold, Christina" userId="d63662b5-8bea-4558-821e-508c3105d592" providerId="ADAL" clId="{D597DF8D-C0C8-420A-8785-861FA63D1E3B}" dt="2024-10-09T19:41:25.460" v="163" actId="20577"/>
          <ac:spMkLst>
            <pc:docMk/>
            <pc:sldMk cId="1273683155" sldId="418"/>
            <ac:spMk id="4" creationId="{417DC57E-A46E-33AB-87E3-50D88616D741}"/>
          </ac:spMkLst>
        </pc:spChg>
      </pc:sldChg>
      <pc:sldChg chg="addSp delSp modSp">
        <pc:chgData name="Gold, Christina" userId="d63662b5-8bea-4558-821e-508c3105d592" providerId="ADAL" clId="{D597DF8D-C0C8-420A-8785-861FA63D1E3B}" dt="2024-10-09T19:52:22.526" v="192" actId="1076"/>
        <pc:sldMkLst>
          <pc:docMk/>
          <pc:sldMk cId="311570093" sldId="423"/>
        </pc:sldMkLst>
        <pc:picChg chg="add mod modCrop">
          <ac:chgData name="Gold, Christina" userId="d63662b5-8bea-4558-821e-508c3105d592" providerId="ADAL" clId="{D597DF8D-C0C8-420A-8785-861FA63D1E3B}" dt="2024-10-09T19:49:15.014" v="173" actId="732"/>
          <ac:picMkLst>
            <pc:docMk/>
            <pc:sldMk cId="311570093" sldId="423"/>
            <ac:picMk id="3" creationId="{6EC89580-1623-4C72-A35D-B6355FC7C227}"/>
          </ac:picMkLst>
        </pc:picChg>
        <pc:picChg chg="del">
          <ac:chgData name="Gold, Christina" userId="d63662b5-8bea-4558-821e-508c3105d592" providerId="ADAL" clId="{D597DF8D-C0C8-420A-8785-861FA63D1E3B}" dt="2024-10-09T19:48:27.214" v="168" actId="478"/>
          <ac:picMkLst>
            <pc:docMk/>
            <pc:sldMk cId="311570093" sldId="423"/>
            <ac:picMk id="10" creationId="{F6AFEDBF-25AE-45E2-B7AC-16720DF72CE4}"/>
          </ac:picMkLst>
        </pc:picChg>
        <pc:picChg chg="add mod modCrop">
          <ac:chgData name="Gold, Christina" userId="d63662b5-8bea-4558-821e-508c3105d592" providerId="ADAL" clId="{D597DF8D-C0C8-420A-8785-861FA63D1E3B}" dt="2024-10-09T19:52:22.526" v="192" actId="1076"/>
          <ac:picMkLst>
            <pc:docMk/>
            <pc:sldMk cId="311570093" sldId="423"/>
            <ac:picMk id="11" creationId="{26ADBF8C-C1A9-4DD9-839A-6ACD97D491F8}"/>
          </ac:picMkLst>
        </pc:picChg>
        <pc:picChg chg="add mod modCrop">
          <ac:chgData name="Gold, Christina" userId="d63662b5-8bea-4558-821e-508c3105d592" providerId="ADAL" clId="{D597DF8D-C0C8-420A-8785-861FA63D1E3B}" dt="2024-10-09T19:49:47.174" v="178" actId="1076"/>
          <ac:picMkLst>
            <pc:docMk/>
            <pc:sldMk cId="311570093" sldId="423"/>
            <ac:picMk id="13" creationId="{CEA3FE88-34F8-4808-B45B-A484C144EEE4}"/>
          </ac:picMkLst>
        </pc:picChg>
        <pc:picChg chg="add mod modCrop">
          <ac:chgData name="Gold, Christina" userId="d63662b5-8bea-4558-821e-508c3105d592" providerId="ADAL" clId="{D597DF8D-C0C8-420A-8785-861FA63D1E3B}" dt="2024-10-09T19:51:55.800" v="186" actId="14100"/>
          <ac:picMkLst>
            <pc:docMk/>
            <pc:sldMk cId="311570093" sldId="423"/>
            <ac:picMk id="14" creationId="{F25CA577-990E-4654-A678-7B0A45653DE9}"/>
          </ac:picMkLst>
        </pc:picChg>
        <pc:picChg chg="del">
          <ac:chgData name="Gold, Christina" userId="d63662b5-8bea-4558-821e-508c3105d592" providerId="ADAL" clId="{D597DF8D-C0C8-420A-8785-861FA63D1E3B}" dt="2024-10-09T19:48:22.622" v="167" actId="478"/>
          <ac:picMkLst>
            <pc:docMk/>
            <pc:sldMk cId="311570093" sldId="423"/>
            <ac:picMk id="18" creationId="{8F0A6009-FC94-4C74-99B5-4850EBE8F5F6}"/>
          </ac:picMkLst>
        </pc:picChg>
      </pc:sldChg>
    </pc:docChg>
  </pc:docChgLst>
  <pc:docChgLst>
    <pc:chgData name="Gold, Christina" userId="d63662b5-8bea-4558-821e-508c3105d592" providerId="ADAL" clId="{7FE917E9-E920-4282-8B6F-4DCBA846CDB0}"/>
    <pc:docChg chg="custSel addSld delSld modSld">
      <pc:chgData name="Gold, Christina" userId="d63662b5-8bea-4558-821e-508c3105d592" providerId="ADAL" clId="{7FE917E9-E920-4282-8B6F-4DCBA846CDB0}" dt="2024-10-09T21:11:06.664" v="306" actId="1076"/>
      <pc:docMkLst>
        <pc:docMk/>
      </pc:docMkLst>
      <pc:sldChg chg="modSp">
        <pc:chgData name="Gold, Christina" userId="d63662b5-8bea-4558-821e-508c3105d592" providerId="ADAL" clId="{7FE917E9-E920-4282-8B6F-4DCBA846CDB0}" dt="2024-10-09T20:28:17.014" v="0" actId="20577"/>
        <pc:sldMkLst>
          <pc:docMk/>
          <pc:sldMk cId="1750339019" sldId="415"/>
        </pc:sldMkLst>
        <pc:spChg chg="mod">
          <ac:chgData name="Gold, Christina" userId="d63662b5-8bea-4558-821e-508c3105d592" providerId="ADAL" clId="{7FE917E9-E920-4282-8B6F-4DCBA846CDB0}" dt="2024-10-09T20:28:17.014" v="0" actId="20577"/>
          <ac:spMkLst>
            <pc:docMk/>
            <pc:sldMk cId="1750339019" sldId="415"/>
            <ac:spMk id="5" creationId="{FB841D8B-8BC6-C5F7-5627-48BEA60AED92}"/>
          </ac:spMkLst>
        </pc:spChg>
      </pc:sldChg>
      <pc:sldChg chg="addSp delSp modSp">
        <pc:chgData name="Gold, Christina" userId="d63662b5-8bea-4558-821e-508c3105d592" providerId="ADAL" clId="{7FE917E9-E920-4282-8B6F-4DCBA846CDB0}" dt="2024-10-09T20:45:04.328" v="112" actId="478"/>
        <pc:sldMkLst>
          <pc:docMk/>
          <pc:sldMk cId="1477437082" sldId="416"/>
        </pc:sldMkLst>
        <pc:picChg chg="add del">
          <ac:chgData name="Gold, Christina" userId="d63662b5-8bea-4558-821e-508c3105d592" providerId="ADAL" clId="{7FE917E9-E920-4282-8B6F-4DCBA846CDB0}" dt="2024-10-09T20:40:15.644" v="82" actId="478"/>
          <ac:picMkLst>
            <pc:docMk/>
            <pc:sldMk cId="1477437082" sldId="416"/>
            <ac:picMk id="3" creationId="{7C03F04A-21BA-4C0D-AB34-896BE731B678}"/>
          </ac:picMkLst>
        </pc:picChg>
        <pc:picChg chg="add mod modCrop">
          <ac:chgData name="Gold, Christina" userId="d63662b5-8bea-4558-821e-508c3105d592" providerId="ADAL" clId="{7FE917E9-E920-4282-8B6F-4DCBA846CDB0}" dt="2024-10-09T20:42:01.485" v="98" actId="732"/>
          <ac:picMkLst>
            <pc:docMk/>
            <pc:sldMk cId="1477437082" sldId="416"/>
            <ac:picMk id="4" creationId="{AF2E727D-CD94-45B5-9F68-DE078B2FFDDF}"/>
          </ac:picMkLst>
        </pc:picChg>
        <pc:picChg chg="del">
          <ac:chgData name="Gold, Christina" userId="d63662b5-8bea-4558-821e-508c3105d592" providerId="ADAL" clId="{7FE917E9-E920-4282-8B6F-4DCBA846CDB0}" dt="2024-10-09T20:40:08.169" v="79" actId="478"/>
          <ac:picMkLst>
            <pc:docMk/>
            <pc:sldMk cId="1477437082" sldId="416"/>
            <ac:picMk id="5" creationId="{88E52645-1B3A-4772-BC2F-CCB3B6882D59}"/>
          </ac:picMkLst>
        </pc:picChg>
        <pc:picChg chg="add mod">
          <ac:chgData name="Gold, Christina" userId="d63662b5-8bea-4558-821e-508c3105d592" providerId="ADAL" clId="{7FE917E9-E920-4282-8B6F-4DCBA846CDB0}" dt="2024-10-09T20:41:46.936" v="95" actId="1076"/>
          <ac:picMkLst>
            <pc:docMk/>
            <pc:sldMk cId="1477437082" sldId="416"/>
            <ac:picMk id="11" creationId="{47203EB1-298C-4A3F-A8BB-DDE9B264D103}"/>
          </ac:picMkLst>
        </pc:picChg>
        <pc:picChg chg="add mod">
          <ac:chgData name="Gold, Christina" userId="d63662b5-8bea-4558-821e-508c3105d592" providerId="ADAL" clId="{7FE917E9-E920-4282-8B6F-4DCBA846CDB0}" dt="2024-10-09T20:43:18.047" v="111" actId="14100"/>
          <ac:picMkLst>
            <pc:docMk/>
            <pc:sldMk cId="1477437082" sldId="416"/>
            <ac:picMk id="12" creationId="{1A6E7FEE-9899-49A9-8B70-3E6A8F42430B}"/>
          </ac:picMkLst>
        </pc:picChg>
        <pc:picChg chg="add mod modCrop">
          <ac:chgData name="Gold, Christina" userId="d63662b5-8bea-4558-821e-508c3105d592" providerId="ADAL" clId="{7FE917E9-E920-4282-8B6F-4DCBA846CDB0}" dt="2024-10-09T20:43:00.149" v="107" actId="14100"/>
          <ac:picMkLst>
            <pc:docMk/>
            <pc:sldMk cId="1477437082" sldId="416"/>
            <ac:picMk id="14" creationId="{F0063884-EEDF-458D-AB5C-69913F97AD22}"/>
          </ac:picMkLst>
        </pc:picChg>
        <pc:picChg chg="del">
          <ac:chgData name="Gold, Christina" userId="d63662b5-8bea-4558-821e-508c3105d592" providerId="ADAL" clId="{7FE917E9-E920-4282-8B6F-4DCBA846CDB0}" dt="2024-10-09T20:40:06.919" v="78" actId="478"/>
          <ac:picMkLst>
            <pc:docMk/>
            <pc:sldMk cId="1477437082" sldId="416"/>
            <ac:picMk id="19" creationId="{3701695B-CEDE-4C52-AFAD-226227E3E8AB}"/>
          </ac:picMkLst>
        </pc:picChg>
        <pc:inkChg chg="del mod">
          <ac:chgData name="Gold, Christina" userId="d63662b5-8bea-4558-821e-508c3105d592" providerId="ADAL" clId="{7FE917E9-E920-4282-8B6F-4DCBA846CDB0}" dt="2024-10-09T20:45:04.328" v="112" actId="478"/>
          <ac:inkMkLst>
            <pc:docMk/>
            <pc:sldMk cId="1477437082" sldId="416"/>
            <ac:inkMk id="13" creationId="{DE04F56E-DB53-44D5-AD9A-4BBF1C070B9A}"/>
          </ac:inkMkLst>
        </pc:inkChg>
      </pc:sldChg>
      <pc:sldChg chg="addSp delSp modSp">
        <pc:chgData name="Gold, Christina" userId="d63662b5-8bea-4558-821e-508c3105d592" providerId="ADAL" clId="{7FE917E9-E920-4282-8B6F-4DCBA846CDB0}" dt="2024-10-09T20:51:22.587" v="186" actId="1076"/>
        <pc:sldMkLst>
          <pc:docMk/>
          <pc:sldMk cId="904952945" sldId="419"/>
        </pc:sldMkLst>
        <pc:spChg chg="del mod">
          <ac:chgData name="Gold, Christina" userId="d63662b5-8bea-4558-821e-508c3105d592" providerId="ADAL" clId="{7FE917E9-E920-4282-8B6F-4DCBA846CDB0}" dt="2024-10-09T20:51:13.619" v="182" actId="478"/>
          <ac:spMkLst>
            <pc:docMk/>
            <pc:sldMk cId="904952945" sldId="419"/>
            <ac:spMk id="3" creationId="{D41C081D-8BC2-12D3-9201-ED49C853C7E1}"/>
          </ac:spMkLst>
        </pc:spChg>
        <pc:picChg chg="add mod">
          <ac:chgData name="Gold, Christina" userId="d63662b5-8bea-4558-821e-508c3105d592" providerId="ADAL" clId="{7FE917E9-E920-4282-8B6F-4DCBA846CDB0}" dt="2024-10-09T20:51:22.587" v="186" actId="1076"/>
          <ac:picMkLst>
            <pc:docMk/>
            <pc:sldMk cId="904952945" sldId="419"/>
            <ac:picMk id="1026" creationId="{7FDC022A-5B21-4326-8966-97894630F0BE}"/>
          </ac:picMkLst>
        </pc:picChg>
      </pc:sldChg>
      <pc:sldChg chg="modSp">
        <pc:chgData name="Gold, Christina" userId="d63662b5-8bea-4558-821e-508c3105d592" providerId="ADAL" clId="{7FE917E9-E920-4282-8B6F-4DCBA846CDB0}" dt="2024-10-09T20:47:09.006" v="180" actId="20577"/>
        <pc:sldMkLst>
          <pc:docMk/>
          <pc:sldMk cId="1683936066" sldId="420"/>
        </pc:sldMkLst>
        <pc:spChg chg="mod">
          <ac:chgData name="Gold, Christina" userId="d63662b5-8bea-4558-821e-508c3105d592" providerId="ADAL" clId="{7FE917E9-E920-4282-8B6F-4DCBA846CDB0}" dt="2024-10-09T20:47:09.006" v="180" actId="20577"/>
          <ac:spMkLst>
            <pc:docMk/>
            <pc:sldMk cId="1683936066" sldId="420"/>
            <ac:spMk id="2" creationId="{8B534FB6-A345-50DE-C331-AE5A80EA412D}"/>
          </ac:spMkLst>
        </pc:spChg>
        <pc:spChg chg="mod">
          <ac:chgData name="Gold, Christina" userId="d63662b5-8bea-4558-821e-508c3105d592" providerId="ADAL" clId="{7FE917E9-E920-4282-8B6F-4DCBA846CDB0}" dt="2024-10-09T20:47:02.565" v="179" actId="20577"/>
          <ac:spMkLst>
            <pc:docMk/>
            <pc:sldMk cId="1683936066" sldId="420"/>
            <ac:spMk id="5" creationId="{054EC877-D454-9087-5FEB-48FEACFEBCCA}"/>
          </ac:spMkLst>
        </pc:spChg>
      </pc:sldChg>
      <pc:sldChg chg="modSp">
        <pc:chgData name="Gold, Christina" userId="d63662b5-8bea-4558-821e-508c3105d592" providerId="ADAL" clId="{7FE917E9-E920-4282-8B6F-4DCBA846CDB0}" dt="2024-10-09T20:52:30.663" v="236" actId="1076"/>
        <pc:sldMkLst>
          <pc:docMk/>
          <pc:sldMk cId="975562406" sldId="421"/>
        </pc:sldMkLst>
        <pc:spChg chg="mod">
          <ac:chgData name="Gold, Christina" userId="d63662b5-8bea-4558-821e-508c3105d592" providerId="ADAL" clId="{7FE917E9-E920-4282-8B6F-4DCBA846CDB0}" dt="2024-10-09T20:52:25.428" v="235" actId="20577"/>
          <ac:spMkLst>
            <pc:docMk/>
            <pc:sldMk cId="975562406" sldId="421"/>
            <ac:spMk id="2" creationId="{B902DA04-0B47-DC9F-8684-CC2AFB6EF305}"/>
          </ac:spMkLst>
        </pc:spChg>
        <pc:spChg chg="mod">
          <ac:chgData name="Gold, Christina" userId="d63662b5-8bea-4558-821e-508c3105d592" providerId="ADAL" clId="{7FE917E9-E920-4282-8B6F-4DCBA846CDB0}" dt="2024-10-09T20:52:30.663" v="236" actId="1076"/>
          <ac:spMkLst>
            <pc:docMk/>
            <pc:sldMk cId="975562406" sldId="421"/>
            <ac:spMk id="19" creationId="{0F0E3D38-2E89-4C6C-84B7-3A0A362585DF}"/>
          </ac:spMkLst>
        </pc:spChg>
      </pc:sldChg>
      <pc:sldChg chg="addSp delSp modSp">
        <pc:chgData name="Gold, Christina" userId="d63662b5-8bea-4558-821e-508c3105d592" providerId="ADAL" clId="{7FE917E9-E920-4282-8B6F-4DCBA846CDB0}" dt="2024-10-09T20:45:42.175" v="125" actId="20577"/>
        <pc:sldMkLst>
          <pc:docMk/>
          <pc:sldMk cId="311570093" sldId="423"/>
        </pc:sldMkLst>
        <pc:spChg chg="mod">
          <ac:chgData name="Gold, Christina" userId="d63662b5-8bea-4558-821e-508c3105d592" providerId="ADAL" clId="{7FE917E9-E920-4282-8B6F-4DCBA846CDB0}" dt="2024-10-09T20:35:28.322" v="21" actId="14100"/>
          <ac:spMkLst>
            <pc:docMk/>
            <pc:sldMk cId="311570093" sldId="423"/>
            <ac:spMk id="2" creationId="{BC957ACB-B540-9088-C616-3F598BFC2F31}"/>
          </ac:spMkLst>
        </pc:spChg>
        <pc:spChg chg="add mod">
          <ac:chgData name="Gold, Christina" userId="d63662b5-8bea-4558-821e-508c3105d592" providerId="ADAL" clId="{7FE917E9-E920-4282-8B6F-4DCBA846CDB0}" dt="2024-10-09T20:45:42.175" v="125" actId="20577"/>
          <ac:spMkLst>
            <pc:docMk/>
            <pc:sldMk cId="311570093" sldId="423"/>
            <ac:spMk id="6" creationId="{8B3A554C-2418-4A91-8CDB-9AD7B1B20B5D}"/>
          </ac:spMkLst>
        </pc:spChg>
        <pc:spChg chg="del">
          <ac:chgData name="Gold, Christina" userId="d63662b5-8bea-4558-821e-508c3105d592" providerId="ADAL" clId="{7FE917E9-E920-4282-8B6F-4DCBA846CDB0}" dt="2024-10-09T20:39:27.678" v="77" actId="478"/>
          <ac:spMkLst>
            <pc:docMk/>
            <pc:sldMk cId="311570093" sldId="423"/>
            <ac:spMk id="12" creationId="{8C2ADA23-67FD-4C41-843C-D7B339CB1877}"/>
          </ac:spMkLst>
        </pc:spChg>
        <pc:spChg chg="add mod">
          <ac:chgData name="Gold, Christina" userId="d63662b5-8bea-4558-821e-508c3105d592" providerId="ADAL" clId="{7FE917E9-E920-4282-8B6F-4DCBA846CDB0}" dt="2024-10-09T20:39:22.672" v="76" actId="20577"/>
          <ac:spMkLst>
            <pc:docMk/>
            <pc:sldMk cId="311570093" sldId="423"/>
            <ac:spMk id="16" creationId="{B995E1E3-6521-42B9-85B4-03E8DD14CE55}"/>
          </ac:spMkLst>
        </pc:spChg>
        <pc:picChg chg="mod">
          <ac:chgData name="Gold, Christina" userId="d63662b5-8bea-4558-821e-508c3105d592" providerId="ADAL" clId="{7FE917E9-E920-4282-8B6F-4DCBA846CDB0}" dt="2024-10-09T20:36:30.543" v="28" actId="14100"/>
          <ac:picMkLst>
            <pc:docMk/>
            <pc:sldMk cId="311570093" sldId="423"/>
            <ac:picMk id="3" creationId="{6EC89580-1623-4C72-A35D-B6355FC7C227}"/>
          </ac:picMkLst>
        </pc:picChg>
        <pc:picChg chg="add del mod">
          <ac:chgData name="Gold, Christina" userId="d63662b5-8bea-4558-821e-508c3105d592" providerId="ADAL" clId="{7FE917E9-E920-4282-8B6F-4DCBA846CDB0}" dt="2024-10-09T20:36:19.606" v="25" actId="478"/>
          <ac:picMkLst>
            <pc:docMk/>
            <pc:sldMk cId="311570093" sldId="423"/>
            <ac:picMk id="4" creationId="{BCC9928C-7AD3-4A38-A747-A3C7FE268EF2}"/>
          </ac:picMkLst>
        </pc:picChg>
        <pc:picChg chg="add mod modCrop">
          <ac:chgData name="Gold, Christina" userId="d63662b5-8bea-4558-821e-508c3105d592" providerId="ADAL" clId="{7FE917E9-E920-4282-8B6F-4DCBA846CDB0}" dt="2024-10-09T20:37:54.227" v="44" actId="732"/>
          <ac:picMkLst>
            <pc:docMk/>
            <pc:sldMk cId="311570093" sldId="423"/>
            <ac:picMk id="5" creationId="{BC7B3E2C-DA2F-4502-B8C1-D88FBB98DA5F}"/>
          </ac:picMkLst>
        </pc:picChg>
        <pc:picChg chg="mod">
          <ac:chgData name="Gold, Christina" userId="d63662b5-8bea-4558-821e-508c3105d592" providerId="ADAL" clId="{7FE917E9-E920-4282-8B6F-4DCBA846CDB0}" dt="2024-10-09T20:37:03.319" v="37" actId="14100"/>
          <ac:picMkLst>
            <pc:docMk/>
            <pc:sldMk cId="311570093" sldId="423"/>
            <ac:picMk id="11" creationId="{26ADBF8C-C1A9-4DD9-839A-6ACD97D491F8}"/>
          </ac:picMkLst>
        </pc:picChg>
        <pc:picChg chg="mod">
          <ac:chgData name="Gold, Christina" userId="d63662b5-8bea-4558-821e-508c3105d592" providerId="ADAL" clId="{7FE917E9-E920-4282-8B6F-4DCBA846CDB0}" dt="2024-10-09T20:36:54.485" v="35" actId="1076"/>
          <ac:picMkLst>
            <pc:docMk/>
            <pc:sldMk cId="311570093" sldId="423"/>
            <ac:picMk id="13" creationId="{CEA3FE88-34F8-4808-B45B-A484C144EEE4}"/>
          </ac:picMkLst>
        </pc:picChg>
        <pc:picChg chg="mod">
          <ac:chgData name="Gold, Christina" userId="d63662b5-8bea-4558-821e-508c3105d592" providerId="ADAL" clId="{7FE917E9-E920-4282-8B6F-4DCBA846CDB0}" dt="2024-10-09T20:37:08.722" v="38" actId="14100"/>
          <ac:picMkLst>
            <pc:docMk/>
            <pc:sldMk cId="311570093" sldId="423"/>
            <ac:picMk id="14" creationId="{F25CA577-990E-4654-A678-7B0A45653DE9}"/>
          </ac:picMkLst>
        </pc:picChg>
        <pc:picChg chg="add mod modCrop">
          <ac:chgData name="Gold, Christina" userId="d63662b5-8bea-4558-821e-508c3105d592" providerId="ADAL" clId="{7FE917E9-E920-4282-8B6F-4DCBA846CDB0}" dt="2024-10-09T20:38:19.034" v="48" actId="732"/>
          <ac:picMkLst>
            <pc:docMk/>
            <pc:sldMk cId="311570093" sldId="423"/>
            <ac:picMk id="15" creationId="{677CC962-6F58-49C2-9DD6-254E36E0E281}"/>
          </ac:picMkLst>
        </pc:picChg>
      </pc:sldChg>
      <pc:sldChg chg="addSp delSp modSp">
        <pc:chgData name="Gold, Christina" userId="d63662b5-8bea-4558-821e-508c3105d592" providerId="ADAL" clId="{7FE917E9-E920-4282-8B6F-4DCBA846CDB0}" dt="2024-10-09T21:09:35.561" v="301" actId="1076"/>
        <pc:sldMkLst>
          <pc:docMk/>
          <pc:sldMk cId="3394281971" sldId="425"/>
        </pc:sldMkLst>
        <pc:spChg chg="mod">
          <ac:chgData name="Gold, Christina" userId="d63662b5-8bea-4558-821e-508c3105d592" providerId="ADAL" clId="{7FE917E9-E920-4282-8B6F-4DCBA846CDB0}" dt="2024-10-09T21:08:30.224" v="297" actId="207"/>
          <ac:spMkLst>
            <pc:docMk/>
            <pc:sldMk cId="3394281971" sldId="425"/>
            <ac:spMk id="2" creationId="{B902DA04-0B47-DC9F-8684-CC2AFB6EF305}"/>
          </ac:spMkLst>
        </pc:spChg>
        <pc:picChg chg="add mod">
          <ac:chgData name="Gold, Christina" userId="d63662b5-8bea-4558-821e-508c3105d592" providerId="ADAL" clId="{7FE917E9-E920-4282-8B6F-4DCBA846CDB0}" dt="2024-10-09T21:09:35.561" v="301" actId="1076"/>
          <ac:picMkLst>
            <pc:docMk/>
            <pc:sldMk cId="3394281971" sldId="425"/>
            <ac:picMk id="3" creationId="{FD7D0AAA-2800-4E7A-9055-EB0FBEFE324B}"/>
          </ac:picMkLst>
        </pc:picChg>
        <pc:picChg chg="del">
          <ac:chgData name="Gold, Christina" userId="d63662b5-8bea-4558-821e-508c3105d592" providerId="ADAL" clId="{7FE917E9-E920-4282-8B6F-4DCBA846CDB0}" dt="2024-10-09T20:59:11.267" v="292" actId="478"/>
          <ac:picMkLst>
            <pc:docMk/>
            <pc:sldMk cId="3394281971" sldId="425"/>
            <ac:picMk id="4" creationId="{8BD92057-8E4F-42C7-95A2-ACF3AE8CFD09}"/>
          </ac:picMkLst>
        </pc:picChg>
      </pc:sldChg>
      <pc:sldChg chg="addSp delSp modSp">
        <pc:chgData name="Gold, Christina" userId="d63662b5-8bea-4558-821e-508c3105d592" providerId="ADAL" clId="{7FE917E9-E920-4282-8B6F-4DCBA846CDB0}" dt="2024-10-09T21:11:06.664" v="306" actId="1076"/>
        <pc:sldMkLst>
          <pc:docMk/>
          <pc:sldMk cId="534116682" sldId="429"/>
        </pc:sldMkLst>
        <pc:picChg chg="del">
          <ac:chgData name="Gold, Christina" userId="d63662b5-8bea-4558-821e-508c3105d592" providerId="ADAL" clId="{7FE917E9-E920-4282-8B6F-4DCBA846CDB0}" dt="2024-10-09T21:09:42.422" v="302" actId="478"/>
          <ac:picMkLst>
            <pc:docMk/>
            <pc:sldMk cId="534116682" sldId="429"/>
            <ac:picMk id="2" creationId="{329AAF72-D694-47B3-8449-F4C9FDDD8F31}"/>
          </ac:picMkLst>
        </pc:picChg>
        <pc:picChg chg="add mod modCrop">
          <ac:chgData name="Gold, Christina" userId="d63662b5-8bea-4558-821e-508c3105d592" providerId="ADAL" clId="{7FE917E9-E920-4282-8B6F-4DCBA846CDB0}" dt="2024-10-09T21:11:06.664" v="306" actId="1076"/>
          <ac:picMkLst>
            <pc:docMk/>
            <pc:sldMk cId="534116682" sldId="429"/>
            <ac:picMk id="3" creationId="{CEF967B5-EB02-4107-A30E-DC00582F3427}"/>
          </ac:picMkLst>
        </pc:picChg>
      </pc:sldChg>
      <pc:sldChg chg="addSp modSp">
        <pc:chgData name="Gold, Christina" userId="d63662b5-8bea-4558-821e-508c3105d592" providerId="ADAL" clId="{7FE917E9-E920-4282-8B6F-4DCBA846CDB0}" dt="2024-10-09T20:56:08.976" v="252" actId="27636"/>
        <pc:sldMkLst>
          <pc:docMk/>
          <pc:sldMk cId="3384299881" sldId="430"/>
        </pc:sldMkLst>
        <pc:spChg chg="mod">
          <ac:chgData name="Gold, Christina" userId="d63662b5-8bea-4558-821e-508c3105d592" providerId="ADAL" clId="{7FE917E9-E920-4282-8B6F-4DCBA846CDB0}" dt="2024-10-09T20:56:08.976" v="252" actId="27636"/>
          <ac:spMkLst>
            <pc:docMk/>
            <pc:sldMk cId="3384299881" sldId="430"/>
            <ac:spMk id="2" creationId="{B902DA04-0B47-DC9F-8684-CC2AFB6EF305}"/>
          </ac:spMkLst>
        </pc:spChg>
        <pc:spChg chg="mod">
          <ac:chgData name="Gold, Christina" userId="d63662b5-8bea-4558-821e-508c3105d592" providerId="ADAL" clId="{7FE917E9-E920-4282-8B6F-4DCBA846CDB0}" dt="2024-10-09T20:53:10.896" v="248" actId="1076"/>
          <ac:spMkLst>
            <pc:docMk/>
            <pc:sldMk cId="3384299881" sldId="430"/>
            <ac:spMk id="19" creationId="{0F0E3D38-2E89-4C6C-84B7-3A0A362585DF}"/>
          </ac:spMkLst>
        </pc:spChg>
        <pc:picChg chg="add mod">
          <ac:chgData name="Gold, Christina" userId="d63662b5-8bea-4558-821e-508c3105d592" providerId="ADAL" clId="{7FE917E9-E920-4282-8B6F-4DCBA846CDB0}" dt="2024-10-09T20:56:04.706" v="250" actId="1076"/>
          <ac:picMkLst>
            <pc:docMk/>
            <pc:sldMk cId="3384299881" sldId="430"/>
            <ac:picMk id="3" creationId="{BDC3FAC8-560E-4EA8-9F22-C6AC2401213F}"/>
          </ac:picMkLst>
        </pc:picChg>
      </pc:sldChg>
      <pc:sldChg chg="del">
        <pc:chgData name="Gold, Christina" userId="d63662b5-8bea-4558-821e-508c3105d592" providerId="ADAL" clId="{7FE917E9-E920-4282-8B6F-4DCBA846CDB0}" dt="2024-10-09T20:58:53.867" v="259" actId="2696"/>
        <pc:sldMkLst>
          <pc:docMk/>
          <pc:sldMk cId="597364277" sldId="431"/>
        </pc:sldMkLst>
      </pc:sldChg>
      <pc:sldChg chg="addSp delSp modSp add">
        <pc:chgData name="Gold, Christina" userId="d63662b5-8bea-4558-821e-508c3105d592" providerId="ADAL" clId="{7FE917E9-E920-4282-8B6F-4DCBA846CDB0}" dt="2024-10-09T20:58:32.154" v="258" actId="1076"/>
        <pc:sldMkLst>
          <pc:docMk/>
          <pc:sldMk cId="708745585" sldId="432"/>
        </pc:sldMkLst>
        <pc:spChg chg="mod">
          <ac:chgData name="Gold, Christina" userId="d63662b5-8bea-4558-821e-508c3105d592" providerId="ADAL" clId="{7FE917E9-E920-4282-8B6F-4DCBA846CDB0}" dt="2024-10-09T20:57:19.893" v="254" actId="20577"/>
          <ac:spMkLst>
            <pc:docMk/>
            <pc:sldMk cId="708745585" sldId="432"/>
            <ac:spMk id="2" creationId="{B902DA04-0B47-DC9F-8684-CC2AFB6EF305}"/>
          </ac:spMkLst>
        </pc:spChg>
        <pc:picChg chg="del">
          <ac:chgData name="Gold, Christina" userId="d63662b5-8bea-4558-821e-508c3105d592" providerId="ADAL" clId="{7FE917E9-E920-4282-8B6F-4DCBA846CDB0}" dt="2024-10-09T20:57:24.248" v="255" actId="478"/>
          <ac:picMkLst>
            <pc:docMk/>
            <pc:sldMk cId="708745585" sldId="432"/>
            <ac:picMk id="3" creationId="{BDC3FAC8-560E-4EA8-9F22-C6AC2401213F}"/>
          </ac:picMkLst>
        </pc:picChg>
        <pc:picChg chg="add mod">
          <ac:chgData name="Gold, Christina" userId="d63662b5-8bea-4558-821e-508c3105d592" providerId="ADAL" clId="{7FE917E9-E920-4282-8B6F-4DCBA846CDB0}" dt="2024-10-09T20:58:32.154" v="258" actId="1076"/>
          <ac:picMkLst>
            <pc:docMk/>
            <pc:sldMk cId="708745585" sldId="432"/>
            <ac:picMk id="4" creationId="{8A466AD3-83E2-474D-8EEA-D0AAEA74960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F8F51-6789-EB4A-8154-77CC3DB32F1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ED7F3-BFCA-FB44-81BD-73817735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4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DA6B-6B24-1440-9F6B-763E947A1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F60A5-A72E-3542-ADD6-7F7E469AA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4B0E4-6967-7440-A7FD-0035CC86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F431-B065-604B-AC4F-0C8985D1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00D54-8E7D-1443-BF08-155E89BA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4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F308-86A2-7A4E-9F95-59228456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52193-C149-144F-AC5F-426CB5993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6F9-519B-384F-AD09-8BDCFFD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FDEC6-3904-A741-BF9E-BCE37BBC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D6FF3-EC28-1246-9834-9FA42C6D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BB596-3D0B-874A-8379-CDFB94A56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FB219-BC78-174A-B43E-4AD615964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A0EEB-2516-3046-A093-3F0A1218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3887-4528-3843-AE50-A72862F7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4631C-2A79-2344-AC13-F16C1531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1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B353-7D64-744F-BC2C-A027A532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8DC8-9290-6544-92F4-EC0FC4E1D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7470B-8313-C445-8F03-1C854826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19AA-3BD0-BA45-AE8B-6CEF57FE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22BC-1F7A-B642-B5ED-DF65187E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665C-1229-2F4C-AEB4-EC5A8901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5A0A-AAE2-834F-9AD8-CCCF0539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C7283-F9A4-0A4B-BF4E-AC4636DA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7FD95-3B80-054B-8406-A68F4C72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25D62-88FD-A44A-87E6-A29694D4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9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D4CD-393C-1448-9DEC-FA10C002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26411-3A5D-0B4B-B207-7E2112EE5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D92DC-45F0-1644-A241-22DD6826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0D71A-2A22-D842-A225-13C02C20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D865B-476F-874B-B901-7DB41315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21116-EE9F-3A40-B6A4-68FFE82E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B7EC-A46A-014F-989D-F189E953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423E8-FB2D-E14B-9028-B3CD64516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C1576-66FD-064E-A238-E8A92F2B8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426CF-89B1-A442-BFF1-65D4EF0A6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E888F-DC4C-A14B-AAFC-CC737F4D1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BCB84-5FA8-DA4E-B225-13B2FE79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F32DE-E9CA-EC48-9713-D6B6D017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C43CA-7D61-F744-B50A-AF5DCB0F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7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3F1D-30A6-4549-818E-528A7B9F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DE18A-1FA8-1D4E-BC50-EAF7935E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813D5-ABB3-2C4F-A371-06F397EB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BDF6E-B22F-E343-B956-44B6EF41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84A8A-3672-394A-9952-CEB92E20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BDFF2-2A4F-F549-8B08-1FB02101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ABE4E-46CC-9446-9DAF-39D0D8B6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6C0C-433E-174F-A965-0860FD3D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38380-0504-2945-AC51-9B0DC390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F4662-303A-5748-A39C-00B000FE2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E8A6D-FEBD-E048-8917-93F6604B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41C03-71D5-5F4C-A7EC-03A89E5D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2980A-B726-A049-A53D-72F8F4AB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6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A657-CDBC-2247-97C8-5B948725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D3A0F-0511-A247-AB35-87ED0E11C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86669-30DC-B44B-84CB-831D5DEA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131FE-5902-DE4B-8F2C-3AFC6CBB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97FD-1A72-3341-BB9A-328B585295C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C83EF-B01E-6A44-A130-0694083F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78633-B411-EB4F-A8AB-A52F50CB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B48C73-E69C-594D-AB01-7BCE5FD4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98214-8E19-9A43-BFEC-9281B250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4D7F0-A786-D449-BDB3-F99432703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97FD-1A72-3341-BB9A-328B585295C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D1CD9-A27E-AF41-AD9E-8FFC6BC11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679E7-1C09-0A4B-949F-799333D2A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B98C-C7AC-3F42-A143-E7816B0E2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l-camino.programmapper.ws/academics/interest-clusters/0a77b8f3-2554-4559-8f42-168885bb8a26/programs/7c21d64e-a7f0-cdff-0e73-7532b345b26e" TargetMode="External"/><Relationship Id="rId2" Type="http://schemas.openxmlformats.org/officeDocument/2006/relationships/hyperlink" Target="https://el-camino.programmapper.ws/academics/interest-clusters/0a77b8f3-2554-4559-8f42-168885bb8a26/programs/c73758c3-012b-2805-224e-d4f2420a15c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7097F-EA46-F54E-AC8A-D03EAFAB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Economics Department Meeting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5C7E6-52E9-7743-A475-45EEF0B8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5633765"/>
            <a:ext cx="4076698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Wednesday, October 9,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17E3B4-E162-49CC-B270-2B72B602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" y="-33368"/>
            <a:ext cx="12192000" cy="53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1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2AA43-35D4-2FAE-2A71-DBA3AD6ED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20AE51-EA14-4CFC-1333-F69957C4B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4CCBA1-2034-01EA-01D1-57E5A9D5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DB671-D481-6826-A924-63B967FC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1CE980-D429-1013-E28B-27A3A519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2DA04-0B47-DC9F-8684-CC2AFB6E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05220"/>
            <a:ext cx="4013202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Updating the AA Degree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0E3D38-2E89-4C6C-84B7-3A0A362585DF}"/>
              </a:ext>
            </a:extLst>
          </p:cNvPr>
          <p:cNvSpPr txBox="1"/>
          <p:nvPr/>
        </p:nvSpPr>
        <p:spPr>
          <a:xfrm>
            <a:off x="356483" y="1899683"/>
            <a:ext cx="42747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Due Date:  End of the Semester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Please: 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FF0000"/>
                </a:solidFill>
              </a:rPr>
              <a:t>Review your degree and see if any changes are needed.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b="1" dirty="0">
                <a:solidFill>
                  <a:srgbClr val="FF0000"/>
                </a:solidFill>
              </a:rPr>
              <a:t>Review the order of courses and indicate any changes (please keep transfer-level Math and English in the first year).</a:t>
            </a:r>
          </a:p>
          <a:p>
            <a:pPr marL="342900" indent="-342900">
              <a:buAutoNum type="arabicPeriod" startAt="2"/>
            </a:pP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b="1" dirty="0">
                <a:solidFill>
                  <a:srgbClr val="FF0000"/>
                </a:solidFill>
              </a:rPr>
              <a:t>Narrow down the choices for all the green and yellow boxes to 3-4 choices. </a:t>
            </a:r>
          </a:p>
          <a:p>
            <a:pPr marL="342900" indent="-342900">
              <a:buAutoNum type="arabicPeriod" startAt="2"/>
            </a:pP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b="1" dirty="0">
                <a:solidFill>
                  <a:srgbClr val="FF0000"/>
                </a:solidFill>
              </a:rPr>
              <a:t>Review the course information provided by the Dean to inform your decisions.</a:t>
            </a:r>
          </a:p>
          <a:p>
            <a:pPr marL="342900" indent="-342900">
              <a:buAutoNum type="arabicPeriod" startAt="2"/>
            </a:pP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3FAC8-560E-4EA8-9F22-C6AC2401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967" y="-1"/>
            <a:ext cx="7027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9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2AA43-35D4-2FAE-2A71-DBA3AD6ED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20AE51-EA14-4CFC-1333-F69957C4B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4CCBA1-2034-01EA-01D1-57E5A9D5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DB671-D481-6826-A924-63B967FC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1CE980-D429-1013-E28B-27A3A519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2DA04-0B47-DC9F-8684-CC2AFB6E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05220"/>
            <a:ext cx="4013202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Updating the AAT Degree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0E3D38-2E89-4C6C-84B7-3A0A362585DF}"/>
              </a:ext>
            </a:extLst>
          </p:cNvPr>
          <p:cNvSpPr txBox="1"/>
          <p:nvPr/>
        </p:nvSpPr>
        <p:spPr>
          <a:xfrm>
            <a:off x="356483" y="1899683"/>
            <a:ext cx="42747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Due Date:  End of the Semester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Please: 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FF0000"/>
                </a:solidFill>
              </a:rPr>
              <a:t>Review your degree and see if any changes are needed.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b="1" dirty="0">
                <a:solidFill>
                  <a:srgbClr val="FF0000"/>
                </a:solidFill>
              </a:rPr>
              <a:t>Review the order of courses and indicate any changes (please keep transfer-level Math and English in the first year).</a:t>
            </a:r>
          </a:p>
          <a:p>
            <a:pPr marL="342900" indent="-342900">
              <a:buAutoNum type="arabicPeriod" startAt="2"/>
            </a:pP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b="1" dirty="0">
                <a:solidFill>
                  <a:srgbClr val="FF0000"/>
                </a:solidFill>
              </a:rPr>
              <a:t>Narrow down the choices for all the green and yellow boxes to 3-4 choices. </a:t>
            </a:r>
          </a:p>
          <a:p>
            <a:pPr marL="342900" indent="-342900">
              <a:buAutoNum type="arabicPeriod" startAt="2"/>
            </a:pP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b="1" dirty="0">
                <a:solidFill>
                  <a:srgbClr val="FF0000"/>
                </a:solidFill>
              </a:rPr>
              <a:t>Review the course information provided by the Dean to inform your decisions.</a:t>
            </a:r>
          </a:p>
          <a:p>
            <a:pPr marL="342900" indent="-342900">
              <a:buAutoNum type="arabicPeriod" startAt="2"/>
            </a:pP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66AD3-83E2-474D-8EEA-D0AAEA749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239" y="-1"/>
            <a:ext cx="6986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2AA43-35D4-2FAE-2A71-DBA3AD6ED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20AE51-EA14-4CFC-1333-F69957C4B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4CCBA1-2034-01EA-01D1-57E5A9D5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DB671-D481-6826-A924-63B967FC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1CE980-D429-1013-E28B-27A3A519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2DA04-0B47-DC9F-8684-CC2AFB6E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05220"/>
            <a:ext cx="5029202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Updating </a:t>
            </a:r>
            <a:r>
              <a:rPr lang="en-US" sz="4000" dirty="0">
                <a:solidFill>
                  <a:schemeClr val="bg1"/>
                </a:solidFill>
              </a:rPr>
              <a:t>the Economics </a:t>
            </a:r>
            <a:r>
              <a:rPr lang="en-US" sz="4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</a:t>
            </a:r>
            <a:r>
              <a:rPr lang="en-US" sz="4000" dirty="0">
                <a:solidFill>
                  <a:schemeClr val="bg1"/>
                </a:solidFill>
              </a:rPr>
              <a:t> and </a:t>
            </a:r>
            <a:r>
              <a:rPr lang="en-US" sz="40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AAT</a:t>
            </a:r>
            <a:r>
              <a:rPr lang="en-US" sz="4000" dirty="0">
                <a:solidFill>
                  <a:schemeClr val="bg1"/>
                </a:solidFill>
              </a:rPr>
              <a:t> Pathways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5FFC9-4365-4933-A403-2CF55FCFD162}"/>
              </a:ext>
            </a:extLst>
          </p:cNvPr>
          <p:cNvSpPr txBox="1"/>
          <p:nvPr/>
        </p:nvSpPr>
        <p:spPr>
          <a:xfrm>
            <a:off x="218831" y="1675225"/>
            <a:ext cx="34934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Due Date:  End of the Semester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Please: 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FF0000"/>
                </a:solidFill>
              </a:rPr>
              <a:t>Review your degree and see if any changes are needed.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dirty="0">
                <a:solidFill>
                  <a:srgbClr val="FF0000"/>
                </a:solidFill>
              </a:rPr>
              <a:t>Review the order of courses and indicate any changes (please keep transfer-level Math and English in the first year).</a:t>
            </a:r>
          </a:p>
          <a:p>
            <a:pPr marL="342900" indent="-342900">
              <a:buAutoNum type="arabicPeriod" startAt="2"/>
            </a:pPr>
            <a:endParaRPr lang="en-US" sz="1600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dirty="0">
                <a:solidFill>
                  <a:srgbClr val="FF0000"/>
                </a:solidFill>
              </a:rPr>
              <a:t>Narrow down the choices for all the green and yellow boxes to 3-4 choices. </a:t>
            </a:r>
          </a:p>
          <a:p>
            <a:pPr marL="342900" indent="-342900">
              <a:buAutoNum type="arabicPeriod" startAt="2"/>
            </a:pPr>
            <a:endParaRPr lang="en-US" sz="1600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dirty="0">
                <a:solidFill>
                  <a:srgbClr val="FF0000"/>
                </a:solidFill>
              </a:rPr>
              <a:t>Review the course information provided by the Dean to inform your decisions.</a:t>
            </a:r>
          </a:p>
          <a:p>
            <a:pPr marL="342900" indent="-342900">
              <a:buAutoNum type="arabicPeriod" startAt="2"/>
            </a:pP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D0AAA-2800-4E7A-9055-EB0FBEFE3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804" y="232756"/>
            <a:ext cx="6595365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8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F967B5-EB02-4107-A30E-DC00582F3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" t="2006"/>
          <a:stretch/>
        </p:blipFill>
        <p:spPr>
          <a:xfrm>
            <a:off x="60690" y="944460"/>
            <a:ext cx="12070619" cy="49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3EFF1-E3B3-1A40-9683-5DC08610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05220"/>
            <a:ext cx="7343032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Economics Department - 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41D8B-8BC6-C5F7-5627-48BEA60AE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arenR"/>
            </a:pPr>
            <a:r>
              <a:rPr lang="en-US" dirty="0"/>
              <a:t>SLOs – Spring and Fall 2024</a:t>
            </a:r>
          </a:p>
          <a:p>
            <a:pPr marL="571500" indent="-571500">
              <a:buAutoNum type="romanUcParenR"/>
            </a:pPr>
            <a:r>
              <a:rPr lang="en-US" dirty="0"/>
              <a:t>Fall Enrollment and Scheduling</a:t>
            </a:r>
          </a:p>
          <a:p>
            <a:pPr marL="571500" indent="-571500">
              <a:buAutoNum type="romanUcParenR"/>
            </a:pPr>
            <a:r>
              <a:rPr lang="en-US" dirty="0"/>
              <a:t>Committee Membership</a:t>
            </a:r>
          </a:p>
          <a:p>
            <a:pPr marL="571500" indent="-571500">
              <a:buAutoNum type="romanUcParenR"/>
            </a:pPr>
            <a:r>
              <a:rPr lang="en-US" dirty="0"/>
              <a:t>Curriculum Review</a:t>
            </a:r>
          </a:p>
          <a:p>
            <a:pPr marL="571500" indent="-571500">
              <a:buAutoNum type="romanUcParenR"/>
            </a:pPr>
            <a:r>
              <a:rPr lang="en-US" dirty="0"/>
              <a:t>Evaluations</a:t>
            </a:r>
          </a:p>
          <a:p>
            <a:pPr marL="571500" indent="-571500">
              <a:buAutoNum type="romanUcParenR"/>
            </a:pPr>
            <a:r>
              <a:rPr lang="en-US" dirty="0"/>
              <a:t>Updating Pathways</a:t>
            </a:r>
          </a:p>
        </p:txBody>
      </p:sp>
    </p:spTree>
    <p:extLst>
      <p:ext uri="{BB962C8B-B14F-4D97-AF65-F5344CB8AC3E}">
        <p14:creationId xmlns:p14="http://schemas.microsoft.com/office/powerpoint/2010/main" val="175033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5324DF-00E2-D124-1DA3-300EDCED7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E70ED46-56EA-F8E0-7A87-04AF4969B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4C8760-74DF-D572-F13D-14DDAB269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45EB01-F77B-4C66-1403-4C2548102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956999-7A33-78C5-F2E2-28998F0E0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D1F82-D5D6-CFC6-D327-916AFA34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91"/>
            <a:ext cx="406314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SLO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DC57E-A46E-33AB-87E3-50D88616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54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Spring 2024</a:t>
            </a:r>
          </a:p>
          <a:p>
            <a:pPr marL="0" indent="0">
              <a:buNone/>
            </a:pPr>
            <a:r>
              <a:rPr lang="en-US" sz="2400" dirty="0"/>
              <a:t>None because of Program Review.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u="sng" dirty="0"/>
              <a:t>Fall 2024</a:t>
            </a:r>
          </a:p>
          <a:p>
            <a:pPr lvl="1"/>
            <a:r>
              <a:rPr lang="en-US" dirty="0"/>
              <a:t>None (assessment resumes in Spring 2025)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Canvas outcomes will be used.</a:t>
            </a:r>
          </a:p>
        </p:txBody>
      </p:sp>
    </p:spTree>
    <p:extLst>
      <p:ext uri="{BB962C8B-B14F-4D97-AF65-F5344CB8AC3E}">
        <p14:creationId xmlns:p14="http://schemas.microsoft.com/office/powerpoint/2010/main" val="127368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47FF4-012F-F285-0D0A-411D017A0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C8A5B45-8675-8138-4294-CEDCA58D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49E2E3-FC16-B068-772B-8D77C075C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93CB2C-41CE-151F-A3A0-730BAA98B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2CB561-54E7-5336-8018-F30B2D815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57ACB-B540-9088-C616-3F598BFC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442230"/>
            <a:ext cx="4866471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Fall Enrollment - Online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00"/>
                </a:solidFill>
              </a:rPr>
              <a:t>possible fraud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203EB1-298C-4A3F-A8BB-DDE9B264D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03" b="82813"/>
          <a:stretch/>
        </p:blipFill>
        <p:spPr>
          <a:xfrm>
            <a:off x="197696" y="1762189"/>
            <a:ext cx="4810076" cy="637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6E7FEE-9899-49A9-8B70-3E6A8F424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84" t="-4421" r="11358" b="82815"/>
          <a:stretch/>
        </p:blipFill>
        <p:spPr>
          <a:xfrm>
            <a:off x="4807706" y="1637929"/>
            <a:ext cx="1720093" cy="748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2E727D-CD94-45B5-9F68-DE078B2FF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053"/>
          <a:stretch/>
        </p:blipFill>
        <p:spPr>
          <a:xfrm>
            <a:off x="327418" y="2382363"/>
            <a:ext cx="4422382" cy="39736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063884-EEDF-458D-AB5C-69913F97A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22" t="-846" r="10932" b="846"/>
          <a:stretch/>
        </p:blipFill>
        <p:spPr>
          <a:xfrm>
            <a:off x="4749800" y="2382363"/>
            <a:ext cx="1778000" cy="39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3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47FF4-012F-F285-0D0A-411D017A0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C8A5B45-8675-8138-4294-CEDCA58D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49E2E3-FC16-B068-772B-8D77C075C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93CB2C-41CE-151F-A3A0-730BAA98B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2CB561-54E7-5336-8018-F30B2D815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57ACB-B540-9088-C616-3F598BFC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305220"/>
            <a:ext cx="12281650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Fall Enrollment and Spring Scheduling – On Campus and Hybrid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00"/>
                </a:solidFill>
              </a:rPr>
              <a:t>possible fraud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89580-1623-4C72-A35D-B6355FC7C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03" b="82813"/>
          <a:stretch/>
        </p:blipFill>
        <p:spPr>
          <a:xfrm>
            <a:off x="327418" y="1704975"/>
            <a:ext cx="5472748" cy="725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ADBF8C-C1A9-4DD9-839A-6ACD97D49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49" t="64095" r="10229" b="-481"/>
          <a:stretch/>
        </p:blipFill>
        <p:spPr>
          <a:xfrm>
            <a:off x="5595172" y="2415801"/>
            <a:ext cx="1942130" cy="1412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A3FE88-34F8-4808-B45B-A484C144E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84" t="-4421" r="11358" b="82815"/>
          <a:stretch/>
        </p:blipFill>
        <p:spPr>
          <a:xfrm>
            <a:off x="5626957" y="1540225"/>
            <a:ext cx="1942130" cy="845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5CA577-990E-4654-A678-7B0A4565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" t="64095" r="49778" b="-8813"/>
          <a:stretch/>
        </p:blipFill>
        <p:spPr>
          <a:xfrm>
            <a:off x="405573" y="2380853"/>
            <a:ext cx="5221383" cy="1747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B3E2C-DA2F-4502-B8C1-D88FBB98D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16" r="49775"/>
          <a:stretch/>
        </p:blipFill>
        <p:spPr>
          <a:xfrm>
            <a:off x="349905" y="4277058"/>
            <a:ext cx="5245267" cy="5138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7CC962-6F58-49C2-9DD6-254E36E0E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60" t="-48844" r="9944" b="1"/>
          <a:stretch/>
        </p:blipFill>
        <p:spPr>
          <a:xfrm>
            <a:off x="5595173" y="3896959"/>
            <a:ext cx="1942130" cy="907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3A554C-2418-4A91-8CDB-9AD7B1B20B5D}"/>
              </a:ext>
            </a:extLst>
          </p:cNvPr>
          <p:cNvSpPr txBox="1"/>
          <p:nvPr/>
        </p:nvSpPr>
        <p:spPr>
          <a:xfrm>
            <a:off x="7929352" y="2593571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Campus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5E1E3-6521-42B9-85B4-03E8DD14CE55}"/>
              </a:ext>
            </a:extLst>
          </p:cNvPr>
          <p:cNvSpPr txBox="1"/>
          <p:nvPr/>
        </p:nvSpPr>
        <p:spPr>
          <a:xfrm>
            <a:off x="7957102" y="422881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31157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F18DD-7DEC-CBA7-5EAB-853F8836F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FF506DD-7E9F-6891-1168-E5FDBAC0B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73A8EC-6CDC-9821-F910-E338C70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34D0C9-28AB-A22F-C228-D2F84F2D6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AFA127-C2D7-3BFE-7239-530C2E4BF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34FB6-A345-50DE-C331-AE5A80E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031"/>
            <a:ext cx="10607298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Committee Membership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4EC877-D454-9087-5FEB-48FEACFEB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Division Council – Tanja Carter</a:t>
            </a:r>
          </a:p>
          <a:p>
            <a:pPr marL="0" indent="0">
              <a:buNone/>
            </a:pPr>
            <a:r>
              <a:rPr lang="en-US" dirty="0"/>
              <a:t>BSS Division Curriculum Committee – Tanja Carter</a:t>
            </a:r>
          </a:p>
          <a:p>
            <a:pPr marL="0" indent="0">
              <a:buNone/>
            </a:pPr>
            <a:r>
              <a:rPr lang="en-US" dirty="0"/>
              <a:t>BSS SLO Committee – Mine Inouye</a:t>
            </a:r>
          </a:p>
          <a:p>
            <a:pPr marL="0" indent="0">
              <a:buNone/>
            </a:pPr>
            <a:r>
              <a:rPr lang="en-US" dirty="0"/>
              <a:t>Annual Plan – Tanja Carter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3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9AF5C4-127B-985E-1685-71F377186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24D081-C7B8-7D57-13C4-39C317944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5AE70A-C9D3-15D6-582A-5CA00E998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439C7C-B8BE-900E-12C9-EFA1AA0C5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C81BC4-7BB8-4302-2A44-1D98B162F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19850-43AF-767D-5D9B-56CB7FCC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305220"/>
            <a:ext cx="9389990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Curriculum Review – Fall 2024</a:t>
            </a:r>
          </a:p>
        </p:txBody>
      </p:sp>
      <p:pic>
        <p:nvPicPr>
          <p:cNvPr id="1026" name="Picture 2" descr="None Text Effect and Logo Design Word">
            <a:extLst>
              <a:ext uri="{FF2B5EF4-FFF2-40B4-BE49-F238E27FC236}">
                <a16:creationId xmlns:a16="http://schemas.microsoft.com/office/drawing/2014/main" id="{7FDC022A-5B21-4326-8966-97894630F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1" y="2099407"/>
            <a:ext cx="8339666" cy="37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5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1CAED-0284-3996-2D14-977358AC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42FDC0E-2AAC-799C-1FCD-FD02459B5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EF0EF0-3C4A-BCED-D1CE-09293D3D8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437F82-C5F6-9249-FB47-71625CA8B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DFBBFE-1F95-F3C7-A9EF-9D13EAE31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C2FE9-0EFB-2E15-A761-9A8148BC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305220"/>
            <a:ext cx="8606591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Faculty Evaluations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1409FF-BF20-98C9-B2ED-66D9E244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Everyone who is being evaluated or is evaluating should have received and email from Cecelia.  Let Cecelia and I know if you get an email from </a:t>
            </a:r>
            <a:r>
              <a:rPr lang="en-US" dirty="0" err="1"/>
              <a:t>Trakstar</a:t>
            </a:r>
            <a:r>
              <a:rPr lang="en-US" dirty="0"/>
              <a:t> that is incorrect.</a:t>
            </a:r>
          </a:p>
        </p:txBody>
      </p:sp>
    </p:spTree>
    <p:extLst>
      <p:ext uri="{BB962C8B-B14F-4D97-AF65-F5344CB8AC3E}">
        <p14:creationId xmlns:p14="http://schemas.microsoft.com/office/powerpoint/2010/main" val="258115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2AA43-35D4-2FAE-2A71-DBA3AD6ED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20AE51-EA14-4CFC-1333-F69957C4B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4CCBA1-2034-01EA-01D1-57E5A9D5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DB671-D481-6826-A924-63B967FC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1CE980-D429-1013-E28B-27A3A519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2DA04-0B47-DC9F-8684-CC2AFB6E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05220"/>
            <a:ext cx="10283782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Updating the Economics AA and AAT Pathways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0E3D38-2E89-4C6C-84B7-3A0A362585DF}"/>
              </a:ext>
            </a:extLst>
          </p:cNvPr>
          <p:cNvSpPr txBox="1"/>
          <p:nvPr/>
        </p:nvSpPr>
        <p:spPr>
          <a:xfrm>
            <a:off x="1702904" y="2245241"/>
            <a:ext cx="8786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Due Date:  End of the Semester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Please: 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FF0000"/>
                </a:solidFill>
              </a:rPr>
              <a:t>Review your degree and see if any changes are needed.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b="1" dirty="0">
                <a:solidFill>
                  <a:srgbClr val="FF0000"/>
                </a:solidFill>
              </a:rPr>
              <a:t>Review the order of courses and indicate any changes (please keep transfer-level Math and English in the first year).</a:t>
            </a:r>
          </a:p>
          <a:p>
            <a:pPr marL="342900" indent="-342900">
              <a:buAutoNum type="arabicPeriod" startAt="2"/>
            </a:pP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b="1" dirty="0">
                <a:solidFill>
                  <a:srgbClr val="FF0000"/>
                </a:solidFill>
              </a:rPr>
              <a:t>Narrow down the choices for all the green and yellow boxes to 3-4 choices. </a:t>
            </a:r>
          </a:p>
          <a:p>
            <a:pPr marL="342900" indent="-342900">
              <a:buAutoNum type="arabicPeriod" startAt="2"/>
            </a:pP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600" b="1" dirty="0">
                <a:solidFill>
                  <a:srgbClr val="FF0000"/>
                </a:solidFill>
              </a:rPr>
              <a:t>Review the course information provided by the Dean to inform your decisions.</a:t>
            </a:r>
          </a:p>
          <a:p>
            <a:pPr marL="342900" indent="-342900">
              <a:buAutoNum type="arabicPeriod" startAt="2"/>
            </a:pP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56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9D9347F5AFA4D8692FBB46C69E792" ma:contentTypeVersion="18" ma:contentTypeDescription="Create a new document." ma:contentTypeScope="" ma:versionID="ed39e236e443ffda1a41bbf0918c185e">
  <xsd:schema xmlns:xsd="http://www.w3.org/2001/XMLSchema" xmlns:xs="http://www.w3.org/2001/XMLSchema" xmlns:p="http://schemas.microsoft.com/office/2006/metadata/properties" xmlns:ns3="0931e994-e6d3-4300-856d-b2b971b8f134" xmlns:ns4="6d4c085d-c9ea-458a-a43a-bf1021d0c369" targetNamespace="http://schemas.microsoft.com/office/2006/metadata/properties" ma:root="true" ma:fieldsID="6d5e40ef00ccb0f0da5d0f27670d6a08" ns3:_="" ns4:_="">
    <xsd:import namespace="0931e994-e6d3-4300-856d-b2b971b8f134"/>
    <xsd:import namespace="6d4c085d-c9ea-458a-a43a-bf1021d0c3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1e994-e6d3-4300-856d-b2b971b8f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c085d-c9ea-458a-a43a-bf1021d0c36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31e994-e6d3-4300-856d-b2b971b8f1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451F9F-0F08-45BF-A0AD-8CA196486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31e994-e6d3-4300-856d-b2b971b8f134"/>
    <ds:schemaRef ds:uri="6d4c085d-c9ea-458a-a43a-bf1021d0c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11BCA8-18D5-4035-99A4-D9907DB4E608}">
  <ds:schemaRefs>
    <ds:schemaRef ds:uri="0931e994-e6d3-4300-856d-b2b971b8f134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6d4c085d-c9ea-458a-a43a-bf1021d0c36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19AEB0-81CF-491A-BCAC-B5A3569464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10463</TotalTime>
  <Words>445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Economics Department Meeting</vt:lpstr>
      <vt:lpstr>Economics Department - Agenda</vt:lpstr>
      <vt:lpstr>SLO Assessment</vt:lpstr>
      <vt:lpstr>Fall Enrollment - Online possible fraud</vt:lpstr>
      <vt:lpstr>Fall Enrollment and Spring Scheduling – On Campus and Hybrid possible fraud</vt:lpstr>
      <vt:lpstr>Committee Membership</vt:lpstr>
      <vt:lpstr>Curriculum Review – Fall 2024</vt:lpstr>
      <vt:lpstr>Faculty Evaluations</vt:lpstr>
      <vt:lpstr>Updating the Economics AA and AAT Pathways</vt:lpstr>
      <vt:lpstr>Updating the AA Degree</vt:lpstr>
      <vt:lpstr>Updating the AAT Degree</vt:lpstr>
      <vt:lpstr>Updating the Economics AA and AAT Pathways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Gold, Christina</dc:creator>
  <cp:lastModifiedBy>Gold, Christina</cp:lastModifiedBy>
  <cp:revision>87</cp:revision>
  <cp:lastPrinted>2024-09-17T16:20:56Z</cp:lastPrinted>
  <dcterms:created xsi:type="dcterms:W3CDTF">2021-02-06T12:58:35Z</dcterms:created>
  <dcterms:modified xsi:type="dcterms:W3CDTF">2024-10-09T22:25:46Z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0x010100C369D9347F5AFA4D8692FBB46C69E792</vt:lpwstr>
  </property>
</Properties>
</file>