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7" r:id="rId4"/>
  </p:sldMasterIdLst>
  <p:notesMasterIdLst>
    <p:notesMasterId r:id="rId15"/>
  </p:notesMasterIdLst>
  <p:sldIdLst>
    <p:sldId id="271" r:id="rId5"/>
    <p:sldId id="415" r:id="rId6"/>
    <p:sldId id="430" r:id="rId7"/>
    <p:sldId id="431" r:id="rId8"/>
    <p:sldId id="432" r:id="rId9"/>
    <p:sldId id="418" r:id="rId10"/>
    <p:sldId id="433" r:id="rId11"/>
    <p:sldId id="420" r:id="rId12"/>
    <p:sldId id="422" r:id="rId13"/>
    <p:sldId id="434"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A16F2B-F82F-4C05-8F7F-6776E20711B9}" v="10" dt="2025-09-28T00:48:16.7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26" autoAdjust="0"/>
    <p:restoredTop sz="94762"/>
  </p:normalViewPr>
  <p:slideViewPr>
    <p:cSldViewPr snapToGrid="0" snapToObjects="1">
      <p:cViewPr varScale="1">
        <p:scale>
          <a:sx n="76" d="100"/>
          <a:sy n="76" d="100"/>
        </p:scale>
        <p:origin x="448" y="68"/>
      </p:cViewPr>
      <p:guideLst/>
    </p:cSldViewPr>
  </p:slid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ld, Christina" userId="d63662b5-8bea-4558-821e-508c3105d592" providerId="ADAL" clId="{FF8ECDBA-1860-405B-845A-219FDDF5256A}"/>
    <pc:docChg chg="custSel modSld">
      <pc:chgData name="Gold, Christina" userId="d63662b5-8bea-4558-821e-508c3105d592" providerId="ADAL" clId="{FF8ECDBA-1860-405B-845A-219FDDF5256A}" dt="2025-09-09T20:43:03.432" v="60" actId="20577"/>
      <pc:docMkLst>
        <pc:docMk/>
      </pc:docMkLst>
      <pc:sldChg chg="modSp mod">
        <pc:chgData name="Gold, Christina" userId="d63662b5-8bea-4558-821e-508c3105d592" providerId="ADAL" clId="{FF8ECDBA-1860-405B-845A-219FDDF5256A}" dt="2025-09-09T20:43:03.432" v="60" actId="20577"/>
        <pc:sldMkLst>
          <pc:docMk/>
          <pc:sldMk cId="1683936066" sldId="420"/>
        </pc:sldMkLst>
        <pc:spChg chg="mod">
          <ac:chgData name="Gold, Christina" userId="d63662b5-8bea-4558-821e-508c3105d592" providerId="ADAL" clId="{FF8ECDBA-1860-405B-845A-219FDDF5256A}" dt="2025-09-09T20:43:03.432" v="60" actId="20577"/>
          <ac:spMkLst>
            <pc:docMk/>
            <pc:sldMk cId="1683936066" sldId="420"/>
            <ac:spMk id="5" creationId="{054EC877-D454-9087-5FEB-48FEACFEBCCA}"/>
          </ac:spMkLst>
        </pc:spChg>
      </pc:sldChg>
      <pc:sldChg chg="modSp mod">
        <pc:chgData name="Gold, Christina" userId="d63662b5-8bea-4558-821e-508c3105d592" providerId="ADAL" clId="{FF8ECDBA-1860-405B-845A-219FDDF5256A}" dt="2025-09-09T20:31:19.843" v="0" actId="20577"/>
        <pc:sldMkLst>
          <pc:docMk/>
          <pc:sldMk cId="3006471775" sldId="433"/>
        </pc:sldMkLst>
        <pc:spChg chg="mod">
          <ac:chgData name="Gold, Christina" userId="d63662b5-8bea-4558-821e-508c3105d592" providerId="ADAL" clId="{FF8ECDBA-1860-405B-845A-219FDDF5256A}" dt="2025-09-09T20:31:19.843" v="0" actId="20577"/>
          <ac:spMkLst>
            <pc:docMk/>
            <pc:sldMk cId="3006471775" sldId="433"/>
            <ac:spMk id="4" creationId="{417DC57E-A46E-33AB-87E3-50D88616D741}"/>
          </ac:spMkLst>
        </pc:spChg>
      </pc:sldChg>
    </pc:docChg>
  </pc:docChgLst>
  <pc:docChgLst>
    <pc:chgData name="Gold, Christina" userId="d63662b5-8bea-4558-821e-508c3105d592" providerId="ADAL" clId="{6AB9E14D-9FC3-41E9-896C-9CB9C860C747}"/>
    <pc:docChg chg="undo custSel addSld delSld modSld sldOrd">
      <pc:chgData name="Gold, Christina" userId="d63662b5-8bea-4558-821e-508c3105d592" providerId="ADAL" clId="{6AB9E14D-9FC3-41E9-896C-9CB9C860C747}" dt="2025-09-09T19:39:50.687" v="1273" actId="22"/>
      <pc:docMkLst>
        <pc:docMk/>
      </pc:docMkLst>
      <pc:sldChg chg="modSp mod">
        <pc:chgData name="Gold, Christina" userId="d63662b5-8bea-4558-821e-508c3105d592" providerId="ADAL" clId="{6AB9E14D-9FC3-41E9-896C-9CB9C860C747}" dt="2025-09-09T18:03:43.806" v="4" actId="20577"/>
        <pc:sldMkLst>
          <pc:docMk/>
          <pc:sldMk cId="3967215856" sldId="271"/>
        </pc:sldMkLst>
        <pc:spChg chg="mod">
          <ac:chgData name="Gold, Christina" userId="d63662b5-8bea-4558-821e-508c3105d592" providerId="ADAL" clId="{6AB9E14D-9FC3-41E9-896C-9CB9C860C747}" dt="2025-09-09T18:03:43.806" v="4" actId="20577"/>
          <ac:spMkLst>
            <pc:docMk/>
            <pc:sldMk cId="3967215856" sldId="271"/>
            <ac:spMk id="5" creationId="{0165C7E6-52E9-7743-A475-45EEF0B8C31E}"/>
          </ac:spMkLst>
        </pc:spChg>
      </pc:sldChg>
      <pc:sldChg chg="delSp modSp mod">
        <pc:chgData name="Gold, Christina" userId="d63662b5-8bea-4558-821e-508c3105d592" providerId="ADAL" clId="{6AB9E14D-9FC3-41E9-896C-9CB9C860C747}" dt="2025-09-09T18:54:09.142" v="743" actId="20577"/>
        <pc:sldMkLst>
          <pc:docMk/>
          <pc:sldMk cId="1750339019" sldId="415"/>
        </pc:sldMkLst>
        <pc:spChg chg="mod">
          <ac:chgData name="Gold, Christina" userId="d63662b5-8bea-4558-821e-508c3105d592" providerId="ADAL" clId="{6AB9E14D-9FC3-41E9-896C-9CB9C860C747}" dt="2025-09-09T18:03:55.733" v="7" actId="27636"/>
          <ac:spMkLst>
            <pc:docMk/>
            <pc:sldMk cId="1750339019" sldId="415"/>
            <ac:spMk id="2" creationId="{7323EFF1-E3B3-1A40-9683-5DC08610D3A9}"/>
          </ac:spMkLst>
        </pc:spChg>
        <pc:spChg chg="mod">
          <ac:chgData name="Gold, Christina" userId="d63662b5-8bea-4558-821e-508c3105d592" providerId="ADAL" clId="{6AB9E14D-9FC3-41E9-896C-9CB9C860C747}" dt="2025-09-09T18:54:09.142" v="743" actId="20577"/>
          <ac:spMkLst>
            <pc:docMk/>
            <pc:sldMk cId="1750339019" sldId="415"/>
            <ac:spMk id="5" creationId="{FB841D8B-8BC6-C5F7-5627-48BEA60AED92}"/>
          </ac:spMkLst>
        </pc:spChg>
      </pc:sldChg>
      <pc:sldChg chg="addSp delSp modSp del mod">
        <pc:chgData name="Gold, Christina" userId="d63662b5-8bea-4558-821e-508c3105d592" providerId="ADAL" clId="{6AB9E14D-9FC3-41E9-896C-9CB9C860C747}" dt="2025-09-09T18:43:24.695" v="645" actId="2696"/>
        <pc:sldMkLst>
          <pc:docMk/>
          <pc:sldMk cId="1477437082" sldId="416"/>
        </pc:sldMkLst>
      </pc:sldChg>
      <pc:sldChg chg="addSp delSp modSp mod ord">
        <pc:chgData name="Gold, Christina" userId="d63662b5-8bea-4558-821e-508c3105d592" providerId="ADAL" clId="{6AB9E14D-9FC3-41E9-896C-9CB9C860C747}" dt="2025-09-09T19:23:35.093" v="1239" actId="20577"/>
        <pc:sldMkLst>
          <pc:docMk/>
          <pc:sldMk cId="1273683155" sldId="418"/>
        </pc:sldMkLst>
        <pc:spChg chg="mod">
          <ac:chgData name="Gold, Christina" userId="d63662b5-8bea-4558-821e-508c3105d592" providerId="ADAL" clId="{6AB9E14D-9FC3-41E9-896C-9CB9C860C747}" dt="2025-09-09T19:23:35.093" v="1239" actId="20577"/>
          <ac:spMkLst>
            <pc:docMk/>
            <pc:sldMk cId="1273683155" sldId="418"/>
            <ac:spMk id="2" creationId="{224D1F82-D5D6-CFC6-D327-916AFA34F69B}"/>
          </ac:spMkLst>
        </pc:spChg>
        <pc:spChg chg="mod">
          <ac:chgData name="Gold, Christina" userId="d63662b5-8bea-4558-821e-508c3105d592" providerId="ADAL" clId="{6AB9E14D-9FC3-41E9-896C-9CB9C860C747}" dt="2025-09-09T18:14:23.526" v="409" actId="2710"/>
          <ac:spMkLst>
            <pc:docMk/>
            <pc:sldMk cId="1273683155" sldId="418"/>
            <ac:spMk id="4" creationId="{417DC57E-A46E-33AB-87E3-50D88616D741}"/>
          </ac:spMkLst>
        </pc:spChg>
      </pc:sldChg>
      <pc:sldChg chg="delSp del mod">
        <pc:chgData name="Gold, Christina" userId="d63662b5-8bea-4558-821e-508c3105d592" providerId="ADAL" clId="{6AB9E14D-9FC3-41E9-896C-9CB9C860C747}" dt="2025-09-09T19:17:42.276" v="1165" actId="2696"/>
        <pc:sldMkLst>
          <pc:docMk/>
          <pc:sldMk cId="904952945" sldId="419"/>
        </pc:sldMkLst>
      </pc:sldChg>
      <pc:sldChg chg="addSp modSp mod">
        <pc:chgData name="Gold, Christina" userId="d63662b5-8bea-4558-821e-508c3105d592" providerId="ADAL" clId="{6AB9E14D-9FC3-41E9-896C-9CB9C860C747}" dt="2025-09-09T19:27:35.543" v="1266" actId="1076"/>
        <pc:sldMkLst>
          <pc:docMk/>
          <pc:sldMk cId="1683936066" sldId="420"/>
        </pc:sldMkLst>
        <pc:spChg chg="mod">
          <ac:chgData name="Gold, Christina" userId="d63662b5-8bea-4558-821e-508c3105d592" providerId="ADAL" clId="{6AB9E14D-9FC3-41E9-896C-9CB9C860C747}" dt="2025-09-09T19:27:35.543" v="1266" actId="1076"/>
          <ac:spMkLst>
            <pc:docMk/>
            <pc:sldMk cId="1683936066" sldId="420"/>
            <ac:spMk id="2" creationId="{8B534FB6-A345-50DE-C331-AE5A80EA412D}"/>
          </ac:spMkLst>
        </pc:spChg>
        <pc:spChg chg="mod">
          <ac:chgData name="Gold, Christina" userId="d63662b5-8bea-4558-821e-508c3105d592" providerId="ADAL" clId="{6AB9E14D-9FC3-41E9-896C-9CB9C860C747}" dt="2025-09-09T19:27:31.720" v="1265" actId="1076"/>
          <ac:spMkLst>
            <pc:docMk/>
            <pc:sldMk cId="1683936066" sldId="420"/>
            <ac:spMk id="5" creationId="{054EC877-D454-9087-5FEB-48FEACFEBCCA}"/>
          </ac:spMkLst>
        </pc:spChg>
        <pc:picChg chg="add mod">
          <ac:chgData name="Gold, Christina" userId="d63662b5-8bea-4558-821e-508c3105d592" providerId="ADAL" clId="{6AB9E14D-9FC3-41E9-896C-9CB9C860C747}" dt="2025-09-09T19:27:29.018" v="1264" actId="1076"/>
          <ac:picMkLst>
            <pc:docMk/>
            <pc:sldMk cId="1683936066" sldId="420"/>
            <ac:picMk id="4" creationId="{BF197AC8-D79C-4554-7B46-2F2648833F8F}"/>
          </ac:picMkLst>
        </pc:picChg>
      </pc:sldChg>
      <pc:sldChg chg="del">
        <pc:chgData name="Gold, Christina" userId="d63662b5-8bea-4558-821e-508c3105d592" providerId="ADAL" clId="{6AB9E14D-9FC3-41E9-896C-9CB9C860C747}" dt="2025-09-09T19:17:11.065" v="1160" actId="2696"/>
        <pc:sldMkLst>
          <pc:docMk/>
          <pc:sldMk cId="975562406" sldId="421"/>
        </pc:sldMkLst>
      </pc:sldChg>
      <pc:sldChg chg="addSp delSp modSp mod">
        <pc:chgData name="Gold, Christina" userId="d63662b5-8bea-4558-821e-508c3105d592" providerId="ADAL" clId="{6AB9E14D-9FC3-41E9-896C-9CB9C860C747}" dt="2025-09-09T19:21:07.869" v="1236" actId="14100"/>
        <pc:sldMkLst>
          <pc:docMk/>
          <pc:sldMk cId="2858526456" sldId="422"/>
        </pc:sldMkLst>
        <pc:spChg chg="mod">
          <ac:chgData name="Gold, Christina" userId="d63662b5-8bea-4558-821e-508c3105d592" providerId="ADAL" clId="{6AB9E14D-9FC3-41E9-896C-9CB9C860C747}" dt="2025-09-09T19:18:10.641" v="1217" actId="1076"/>
          <ac:spMkLst>
            <pc:docMk/>
            <pc:sldMk cId="2858526456" sldId="422"/>
            <ac:spMk id="2" creationId="{30AEE354-FC73-C4A2-14CC-9A21185E410E}"/>
          </ac:spMkLst>
        </pc:spChg>
        <pc:picChg chg="add mod">
          <ac:chgData name="Gold, Christina" userId="d63662b5-8bea-4558-821e-508c3105d592" providerId="ADAL" clId="{6AB9E14D-9FC3-41E9-896C-9CB9C860C747}" dt="2025-09-09T19:20:53.493" v="1233" actId="1076"/>
          <ac:picMkLst>
            <pc:docMk/>
            <pc:sldMk cId="2858526456" sldId="422"/>
            <ac:picMk id="4" creationId="{DBA2FD10-6B04-3F13-4192-167EFBF43581}"/>
          </ac:picMkLst>
        </pc:picChg>
        <pc:picChg chg="add mod">
          <ac:chgData name="Gold, Christina" userId="d63662b5-8bea-4558-821e-508c3105d592" providerId="ADAL" clId="{6AB9E14D-9FC3-41E9-896C-9CB9C860C747}" dt="2025-09-09T19:20:56.498" v="1234" actId="1076"/>
          <ac:picMkLst>
            <pc:docMk/>
            <pc:sldMk cId="2858526456" sldId="422"/>
            <ac:picMk id="7" creationId="{ECCC3C86-13E5-A0FA-E0C7-2CEB04225788}"/>
          </ac:picMkLst>
        </pc:picChg>
        <pc:picChg chg="add mod">
          <ac:chgData name="Gold, Christina" userId="d63662b5-8bea-4558-821e-508c3105d592" providerId="ADAL" clId="{6AB9E14D-9FC3-41E9-896C-9CB9C860C747}" dt="2025-09-09T19:21:07.869" v="1236" actId="14100"/>
          <ac:picMkLst>
            <pc:docMk/>
            <pc:sldMk cId="2858526456" sldId="422"/>
            <ac:picMk id="9" creationId="{068E66B0-49B6-D5C3-01E5-62EBF4ADA828}"/>
          </ac:picMkLst>
        </pc:picChg>
      </pc:sldChg>
      <pc:sldChg chg="modSp del mod">
        <pc:chgData name="Gold, Christina" userId="d63662b5-8bea-4558-821e-508c3105d592" providerId="ADAL" clId="{6AB9E14D-9FC3-41E9-896C-9CB9C860C747}" dt="2025-09-09T18:43:30.358" v="646" actId="2696"/>
        <pc:sldMkLst>
          <pc:docMk/>
          <pc:sldMk cId="311570093" sldId="423"/>
        </pc:sldMkLst>
      </pc:sldChg>
      <pc:sldChg chg="del">
        <pc:chgData name="Gold, Christina" userId="d63662b5-8bea-4558-821e-508c3105d592" providerId="ADAL" clId="{6AB9E14D-9FC3-41E9-896C-9CB9C860C747}" dt="2025-09-09T18:43:38.022" v="647" actId="2696"/>
        <pc:sldMkLst>
          <pc:docMk/>
          <pc:sldMk cId="3883921531" sldId="424"/>
        </pc:sldMkLst>
      </pc:sldChg>
      <pc:sldChg chg="del">
        <pc:chgData name="Gold, Christina" userId="d63662b5-8bea-4558-821e-508c3105d592" providerId="ADAL" clId="{6AB9E14D-9FC3-41E9-896C-9CB9C860C747}" dt="2025-09-09T19:17:15.865" v="1161" actId="2696"/>
        <pc:sldMkLst>
          <pc:docMk/>
          <pc:sldMk cId="3394281971" sldId="425"/>
        </pc:sldMkLst>
      </pc:sldChg>
      <pc:sldChg chg="del">
        <pc:chgData name="Gold, Christina" userId="d63662b5-8bea-4558-821e-508c3105d592" providerId="ADAL" clId="{6AB9E14D-9FC3-41E9-896C-9CB9C860C747}" dt="2025-09-09T19:17:18.887" v="1162" actId="2696"/>
        <pc:sldMkLst>
          <pc:docMk/>
          <pc:sldMk cId="4233707951" sldId="426"/>
        </pc:sldMkLst>
      </pc:sldChg>
      <pc:sldChg chg="del">
        <pc:chgData name="Gold, Christina" userId="d63662b5-8bea-4558-821e-508c3105d592" providerId="ADAL" clId="{6AB9E14D-9FC3-41E9-896C-9CB9C860C747}" dt="2025-09-09T19:17:06.664" v="1159" actId="2696"/>
        <pc:sldMkLst>
          <pc:docMk/>
          <pc:sldMk cId="2581150868" sldId="427"/>
        </pc:sldMkLst>
      </pc:sldChg>
      <pc:sldChg chg="del">
        <pc:chgData name="Gold, Christina" userId="d63662b5-8bea-4558-821e-508c3105d592" providerId="ADAL" clId="{6AB9E14D-9FC3-41E9-896C-9CB9C860C747}" dt="2025-09-09T19:17:26.452" v="1163" actId="2696"/>
        <pc:sldMkLst>
          <pc:docMk/>
          <pc:sldMk cId="3278215720" sldId="428"/>
        </pc:sldMkLst>
      </pc:sldChg>
      <pc:sldChg chg="del">
        <pc:chgData name="Gold, Christina" userId="d63662b5-8bea-4558-821e-508c3105d592" providerId="ADAL" clId="{6AB9E14D-9FC3-41E9-896C-9CB9C860C747}" dt="2025-09-09T19:17:32.487" v="1164" actId="2696"/>
        <pc:sldMkLst>
          <pc:docMk/>
          <pc:sldMk cId="534116682" sldId="429"/>
        </pc:sldMkLst>
      </pc:sldChg>
      <pc:sldChg chg="addSp delSp modSp add mod">
        <pc:chgData name="Gold, Christina" userId="d63662b5-8bea-4558-821e-508c3105d592" providerId="ADAL" clId="{6AB9E14D-9FC3-41E9-896C-9CB9C860C747}" dt="2025-09-09T18:30:08.548" v="568" actId="20577"/>
        <pc:sldMkLst>
          <pc:docMk/>
          <pc:sldMk cId="1883916312" sldId="430"/>
        </pc:sldMkLst>
        <pc:spChg chg="add mod">
          <ac:chgData name="Gold, Christina" userId="d63662b5-8bea-4558-821e-508c3105d592" providerId="ADAL" clId="{6AB9E14D-9FC3-41E9-896C-9CB9C860C747}" dt="2025-09-09T18:30:08.548" v="568" actId="20577"/>
          <ac:spMkLst>
            <pc:docMk/>
            <pc:sldMk cId="1883916312" sldId="430"/>
            <ac:spMk id="16" creationId="{CA103FE4-DC79-23D1-20B2-58E1C602E36A}"/>
          </ac:spMkLst>
        </pc:spChg>
        <pc:spChg chg="add mod">
          <ac:chgData name="Gold, Christina" userId="d63662b5-8bea-4558-821e-508c3105d592" providerId="ADAL" clId="{6AB9E14D-9FC3-41E9-896C-9CB9C860C747}" dt="2025-09-09T18:28:01.485" v="542" actId="20577"/>
          <ac:spMkLst>
            <pc:docMk/>
            <pc:sldMk cId="1883916312" sldId="430"/>
            <ac:spMk id="19" creationId="{788777A9-5738-0039-85E8-B27C266D8524}"/>
          </ac:spMkLst>
        </pc:spChg>
        <pc:spChg chg="add mod">
          <ac:chgData name="Gold, Christina" userId="d63662b5-8bea-4558-821e-508c3105d592" providerId="ADAL" clId="{6AB9E14D-9FC3-41E9-896C-9CB9C860C747}" dt="2025-09-09T18:26:41.838" v="534" actId="1076"/>
          <ac:spMkLst>
            <pc:docMk/>
            <pc:sldMk cId="1883916312" sldId="430"/>
            <ac:spMk id="20" creationId="{C25725CD-F340-584F-47C2-6AC11B764674}"/>
          </ac:spMkLst>
        </pc:spChg>
        <pc:spChg chg="add mod">
          <ac:chgData name="Gold, Christina" userId="d63662b5-8bea-4558-821e-508c3105d592" providerId="ADAL" clId="{6AB9E14D-9FC3-41E9-896C-9CB9C860C747}" dt="2025-09-09T18:29:06.209" v="546" actId="20577"/>
          <ac:spMkLst>
            <pc:docMk/>
            <pc:sldMk cId="1883916312" sldId="430"/>
            <ac:spMk id="21" creationId="{BD22620B-A235-5B3C-FA9B-EDB7B6F891E9}"/>
          </ac:spMkLst>
        </pc:spChg>
        <pc:spChg chg="add mod">
          <ac:chgData name="Gold, Christina" userId="d63662b5-8bea-4558-821e-508c3105d592" providerId="ADAL" clId="{6AB9E14D-9FC3-41E9-896C-9CB9C860C747}" dt="2025-09-09T18:29:55.292" v="550" actId="20577"/>
          <ac:spMkLst>
            <pc:docMk/>
            <pc:sldMk cId="1883916312" sldId="430"/>
            <ac:spMk id="23" creationId="{E3C464C4-2577-73F5-099C-0A07FD59AFB6}"/>
          </ac:spMkLst>
        </pc:spChg>
        <pc:graphicFrameChg chg="add mod">
          <ac:chgData name="Gold, Christina" userId="d63662b5-8bea-4558-821e-508c3105d592" providerId="ADAL" clId="{6AB9E14D-9FC3-41E9-896C-9CB9C860C747}" dt="2025-09-09T18:24:30.903" v="461" actId="14100"/>
          <ac:graphicFrameMkLst>
            <pc:docMk/>
            <pc:sldMk cId="1883916312" sldId="430"/>
            <ac:graphicFrameMk id="15" creationId="{3A75B748-63C2-AF81-DB82-4DDB8FF709D5}"/>
          </ac:graphicFrameMkLst>
        </pc:graphicFrameChg>
      </pc:sldChg>
      <pc:sldChg chg="modSp add mod">
        <pc:chgData name="Gold, Christina" userId="d63662b5-8bea-4558-821e-508c3105d592" providerId="ADAL" clId="{6AB9E14D-9FC3-41E9-896C-9CB9C860C747}" dt="2025-09-09T18:45:18.209" v="675" actId="1076"/>
        <pc:sldMkLst>
          <pc:docMk/>
          <pc:sldMk cId="1277588909" sldId="431"/>
        </pc:sldMkLst>
        <pc:spChg chg="mod">
          <ac:chgData name="Gold, Christina" userId="d63662b5-8bea-4558-821e-508c3105d592" providerId="ADAL" clId="{6AB9E14D-9FC3-41E9-896C-9CB9C860C747}" dt="2025-09-09T18:30:31.893" v="600" actId="20577"/>
          <ac:spMkLst>
            <pc:docMk/>
            <pc:sldMk cId="1277588909" sldId="431"/>
            <ac:spMk id="16" creationId="{CA103FE4-DC79-23D1-20B2-58E1C602E36A}"/>
          </ac:spMkLst>
        </pc:spChg>
        <pc:spChg chg="mod">
          <ac:chgData name="Gold, Christina" userId="d63662b5-8bea-4558-821e-508c3105d592" providerId="ADAL" clId="{6AB9E14D-9FC3-41E9-896C-9CB9C860C747}" dt="2025-09-09T18:45:18.209" v="675" actId="1076"/>
          <ac:spMkLst>
            <pc:docMk/>
            <pc:sldMk cId="1277588909" sldId="431"/>
            <ac:spMk id="19" creationId="{788777A9-5738-0039-85E8-B27C266D8524}"/>
          </ac:spMkLst>
        </pc:spChg>
        <pc:spChg chg="mod">
          <ac:chgData name="Gold, Christina" userId="d63662b5-8bea-4558-821e-508c3105d592" providerId="ADAL" clId="{6AB9E14D-9FC3-41E9-896C-9CB9C860C747}" dt="2025-09-09T18:33:23.936" v="611" actId="20577"/>
          <ac:spMkLst>
            <pc:docMk/>
            <pc:sldMk cId="1277588909" sldId="431"/>
            <ac:spMk id="20" creationId="{C25725CD-F340-584F-47C2-6AC11B764674}"/>
          </ac:spMkLst>
        </pc:spChg>
        <pc:spChg chg="mod">
          <ac:chgData name="Gold, Christina" userId="d63662b5-8bea-4558-821e-508c3105d592" providerId="ADAL" clId="{6AB9E14D-9FC3-41E9-896C-9CB9C860C747}" dt="2025-09-09T18:33:38.550" v="615" actId="20577"/>
          <ac:spMkLst>
            <pc:docMk/>
            <pc:sldMk cId="1277588909" sldId="431"/>
            <ac:spMk id="21" creationId="{BD22620B-A235-5B3C-FA9B-EDB7B6F891E9}"/>
          </ac:spMkLst>
        </pc:spChg>
        <pc:spChg chg="mod">
          <ac:chgData name="Gold, Christina" userId="d63662b5-8bea-4558-821e-508c3105d592" providerId="ADAL" clId="{6AB9E14D-9FC3-41E9-896C-9CB9C860C747}" dt="2025-09-09T18:43:13.992" v="644" actId="14100"/>
          <ac:spMkLst>
            <pc:docMk/>
            <pc:sldMk cId="1277588909" sldId="431"/>
            <ac:spMk id="23" creationId="{E3C464C4-2577-73F5-099C-0A07FD59AFB6}"/>
          </ac:spMkLst>
        </pc:spChg>
      </pc:sldChg>
      <pc:sldChg chg="modSp add mod">
        <pc:chgData name="Gold, Christina" userId="d63662b5-8bea-4558-821e-508c3105d592" providerId="ADAL" clId="{6AB9E14D-9FC3-41E9-896C-9CB9C860C747}" dt="2025-09-09T19:23:07.068" v="1237" actId="20577"/>
        <pc:sldMkLst>
          <pc:docMk/>
          <pc:sldMk cId="499245028" sldId="432"/>
        </pc:sldMkLst>
        <pc:spChg chg="mod">
          <ac:chgData name="Gold, Christina" userId="d63662b5-8bea-4558-821e-508c3105d592" providerId="ADAL" clId="{6AB9E14D-9FC3-41E9-896C-9CB9C860C747}" dt="2025-09-09T18:44:42.847" v="674" actId="1076"/>
          <ac:spMkLst>
            <pc:docMk/>
            <pc:sldMk cId="499245028" sldId="432"/>
            <ac:spMk id="16" creationId="{CA103FE4-DC79-23D1-20B2-58E1C602E36A}"/>
          </ac:spMkLst>
        </pc:spChg>
        <pc:spChg chg="mod">
          <ac:chgData name="Gold, Christina" userId="d63662b5-8bea-4558-821e-508c3105d592" providerId="ADAL" clId="{6AB9E14D-9FC3-41E9-896C-9CB9C860C747}" dt="2025-09-09T18:51:42.426" v="696" actId="1076"/>
          <ac:spMkLst>
            <pc:docMk/>
            <pc:sldMk cId="499245028" sldId="432"/>
            <ac:spMk id="19" creationId="{788777A9-5738-0039-85E8-B27C266D8524}"/>
          </ac:spMkLst>
        </pc:spChg>
        <pc:spChg chg="mod">
          <ac:chgData name="Gold, Christina" userId="d63662b5-8bea-4558-821e-508c3105d592" providerId="ADAL" clId="{6AB9E14D-9FC3-41E9-896C-9CB9C860C747}" dt="2025-09-09T19:23:07.068" v="1237" actId="20577"/>
          <ac:spMkLst>
            <pc:docMk/>
            <pc:sldMk cId="499245028" sldId="432"/>
            <ac:spMk id="20" creationId="{C25725CD-F340-584F-47C2-6AC11B764674}"/>
          </ac:spMkLst>
        </pc:spChg>
        <pc:spChg chg="mod">
          <ac:chgData name="Gold, Christina" userId="d63662b5-8bea-4558-821e-508c3105d592" providerId="ADAL" clId="{6AB9E14D-9FC3-41E9-896C-9CB9C860C747}" dt="2025-09-09T18:52:00.223" v="698" actId="1076"/>
          <ac:spMkLst>
            <pc:docMk/>
            <pc:sldMk cId="499245028" sldId="432"/>
            <ac:spMk id="21" creationId="{BD22620B-A235-5B3C-FA9B-EDB7B6F891E9}"/>
          </ac:spMkLst>
        </pc:spChg>
        <pc:spChg chg="mod">
          <ac:chgData name="Gold, Christina" userId="d63662b5-8bea-4558-821e-508c3105d592" providerId="ADAL" clId="{6AB9E14D-9FC3-41E9-896C-9CB9C860C747}" dt="2025-09-09T18:52:05.686" v="699" actId="1076"/>
          <ac:spMkLst>
            <pc:docMk/>
            <pc:sldMk cId="499245028" sldId="432"/>
            <ac:spMk id="23" creationId="{E3C464C4-2577-73F5-099C-0A07FD59AFB6}"/>
          </ac:spMkLst>
        </pc:spChg>
      </pc:sldChg>
      <pc:sldChg chg="new del">
        <pc:chgData name="Gold, Christina" userId="d63662b5-8bea-4558-821e-508c3105d592" providerId="ADAL" clId="{6AB9E14D-9FC3-41E9-896C-9CB9C860C747}" dt="2025-09-09T18:57:26.652" v="745" actId="680"/>
        <pc:sldMkLst>
          <pc:docMk/>
          <pc:sldMk cId="88117103" sldId="433"/>
        </pc:sldMkLst>
      </pc:sldChg>
      <pc:sldChg chg="modSp add mod ord">
        <pc:chgData name="Gold, Christina" userId="d63662b5-8bea-4558-821e-508c3105d592" providerId="ADAL" clId="{6AB9E14D-9FC3-41E9-896C-9CB9C860C747}" dt="2025-09-09T19:14:07.734" v="959" actId="20577"/>
        <pc:sldMkLst>
          <pc:docMk/>
          <pc:sldMk cId="3006471775" sldId="433"/>
        </pc:sldMkLst>
        <pc:spChg chg="mod">
          <ac:chgData name="Gold, Christina" userId="d63662b5-8bea-4558-821e-508c3105d592" providerId="ADAL" clId="{6AB9E14D-9FC3-41E9-896C-9CB9C860C747}" dt="2025-09-09T18:58:53.289" v="771" actId="20577"/>
          <ac:spMkLst>
            <pc:docMk/>
            <pc:sldMk cId="3006471775" sldId="433"/>
            <ac:spMk id="2" creationId="{224D1F82-D5D6-CFC6-D327-916AFA34F69B}"/>
          </ac:spMkLst>
        </pc:spChg>
        <pc:spChg chg="mod">
          <ac:chgData name="Gold, Christina" userId="d63662b5-8bea-4558-821e-508c3105d592" providerId="ADAL" clId="{6AB9E14D-9FC3-41E9-896C-9CB9C860C747}" dt="2025-09-09T19:14:07.734" v="959" actId="20577"/>
          <ac:spMkLst>
            <pc:docMk/>
            <pc:sldMk cId="3006471775" sldId="433"/>
            <ac:spMk id="4" creationId="{417DC57E-A46E-33AB-87E3-50D88616D741}"/>
          </ac:spMkLst>
        </pc:spChg>
      </pc:sldChg>
      <pc:sldChg chg="addSp delSp modSp add mod">
        <pc:chgData name="Gold, Christina" userId="d63662b5-8bea-4558-821e-508c3105d592" providerId="ADAL" clId="{6AB9E14D-9FC3-41E9-896C-9CB9C860C747}" dt="2025-09-09T19:39:50.687" v="1273" actId="22"/>
        <pc:sldMkLst>
          <pc:docMk/>
          <pc:sldMk cId="1917244738" sldId="434"/>
        </pc:sldMkLst>
        <pc:picChg chg="add">
          <ac:chgData name="Gold, Christina" userId="d63662b5-8bea-4558-821e-508c3105d592" providerId="ADAL" clId="{6AB9E14D-9FC3-41E9-896C-9CB9C860C747}" dt="2025-09-09T19:39:50.687" v="1273" actId="22"/>
          <ac:picMkLst>
            <pc:docMk/>
            <pc:sldMk cId="1917244738" sldId="434"/>
            <ac:picMk id="8" creationId="{F25BAE33-5D28-1BD4-8B1B-2C310A5F302F}"/>
          </ac:picMkLst>
        </pc:picChg>
      </pc:sldChg>
    </pc:docChg>
  </pc:docChgLst>
  <pc:docChgLst>
    <pc:chgData name="Gold, Christina" userId="d63662b5-8bea-4558-821e-508c3105d592" providerId="ADAL" clId="{EC55F2E3-1771-485B-AD16-A9CB829346CC}"/>
    <pc:docChg chg="custSel modSld">
      <pc:chgData name="Gold, Christina" userId="d63662b5-8bea-4558-821e-508c3105d592" providerId="ADAL" clId="{EC55F2E3-1771-485B-AD16-A9CB829346CC}" dt="2025-09-28T00:49:46.736" v="3056" actId="20577"/>
      <pc:docMkLst>
        <pc:docMk/>
      </pc:docMkLst>
      <pc:sldChg chg="addSp modSp mod">
        <pc:chgData name="Gold, Christina" userId="d63662b5-8bea-4558-821e-508c3105d592" providerId="ADAL" clId="{EC55F2E3-1771-485B-AD16-A9CB829346CC}" dt="2025-09-27T23:01:08.190" v="179" actId="20577"/>
        <pc:sldMkLst>
          <pc:docMk/>
          <pc:sldMk cId="1750339019" sldId="415"/>
        </pc:sldMkLst>
        <pc:spChg chg="mod">
          <ac:chgData name="Gold, Christina" userId="d63662b5-8bea-4558-821e-508c3105d592" providerId="ADAL" clId="{EC55F2E3-1771-485B-AD16-A9CB829346CC}" dt="2025-09-27T22:56:44.964" v="1" actId="27636"/>
          <ac:spMkLst>
            <pc:docMk/>
            <pc:sldMk cId="1750339019" sldId="415"/>
            <ac:spMk id="2" creationId="{7323EFF1-E3B3-1A40-9683-5DC08610D3A9}"/>
          </ac:spMkLst>
        </pc:spChg>
        <pc:spChg chg="add mod">
          <ac:chgData name="Gold, Christina" userId="d63662b5-8bea-4558-821e-508c3105d592" providerId="ADAL" clId="{EC55F2E3-1771-485B-AD16-A9CB829346CC}" dt="2025-09-27T23:01:08.190" v="179" actId="20577"/>
          <ac:spMkLst>
            <pc:docMk/>
            <pc:sldMk cId="1750339019" sldId="415"/>
            <ac:spMk id="3" creationId="{F440D03F-5CFE-FB6D-41F6-A611C9CAAA5D}"/>
          </ac:spMkLst>
        </pc:spChg>
      </pc:sldChg>
      <pc:sldChg chg="addSp modSp mod">
        <pc:chgData name="Gold, Christina" userId="d63662b5-8bea-4558-821e-508c3105d592" providerId="ADAL" clId="{EC55F2E3-1771-485B-AD16-A9CB829346CC}" dt="2025-09-27T23:17:41.196" v="1759" actId="20577"/>
        <pc:sldMkLst>
          <pc:docMk/>
          <pc:sldMk cId="1273683155" sldId="418"/>
        </pc:sldMkLst>
        <pc:spChg chg="mod">
          <ac:chgData name="Gold, Christina" userId="d63662b5-8bea-4558-821e-508c3105d592" providerId="ADAL" clId="{EC55F2E3-1771-485B-AD16-A9CB829346CC}" dt="2025-09-27T23:14:51.819" v="1381" actId="1076"/>
          <ac:spMkLst>
            <pc:docMk/>
            <pc:sldMk cId="1273683155" sldId="418"/>
            <ac:spMk id="2" creationId="{224D1F82-D5D6-CFC6-D327-916AFA34F69B}"/>
          </ac:spMkLst>
        </pc:spChg>
        <pc:spChg chg="add mod">
          <ac:chgData name="Gold, Christina" userId="d63662b5-8bea-4558-821e-508c3105d592" providerId="ADAL" clId="{EC55F2E3-1771-485B-AD16-A9CB829346CC}" dt="2025-09-27T23:17:41.196" v="1759" actId="20577"/>
          <ac:spMkLst>
            <pc:docMk/>
            <pc:sldMk cId="1273683155" sldId="418"/>
            <ac:spMk id="3" creationId="{FC1281C9-8A79-72D1-F4CA-DA1986351865}"/>
          </ac:spMkLst>
        </pc:spChg>
      </pc:sldChg>
      <pc:sldChg chg="modSp mod">
        <pc:chgData name="Gold, Christina" userId="d63662b5-8bea-4558-821e-508c3105d592" providerId="ADAL" clId="{EC55F2E3-1771-485B-AD16-A9CB829346CC}" dt="2025-09-28T00:47:46.144" v="2686" actId="20577"/>
        <pc:sldMkLst>
          <pc:docMk/>
          <pc:sldMk cId="1683936066" sldId="420"/>
        </pc:sldMkLst>
        <pc:spChg chg="mod">
          <ac:chgData name="Gold, Christina" userId="d63662b5-8bea-4558-821e-508c3105d592" providerId="ADAL" clId="{EC55F2E3-1771-485B-AD16-A9CB829346CC}" dt="2025-09-28T00:47:46.144" v="2686" actId="20577"/>
          <ac:spMkLst>
            <pc:docMk/>
            <pc:sldMk cId="1683936066" sldId="420"/>
            <ac:spMk id="5" creationId="{054EC877-D454-9087-5FEB-48FEACFEBCCA}"/>
          </ac:spMkLst>
        </pc:spChg>
        <pc:picChg chg="mod">
          <ac:chgData name="Gold, Christina" userId="d63662b5-8bea-4558-821e-508c3105d592" providerId="ADAL" clId="{EC55F2E3-1771-485B-AD16-A9CB829346CC}" dt="2025-09-27T23:20:02.361" v="1981" actId="1076"/>
          <ac:picMkLst>
            <pc:docMk/>
            <pc:sldMk cId="1683936066" sldId="420"/>
            <ac:picMk id="4" creationId="{BF197AC8-D79C-4554-7B46-2F2648833F8F}"/>
          </ac:picMkLst>
        </pc:picChg>
      </pc:sldChg>
      <pc:sldChg chg="addSp modSp mod">
        <pc:chgData name="Gold, Christina" userId="d63662b5-8bea-4558-821e-508c3105d592" providerId="ADAL" clId="{EC55F2E3-1771-485B-AD16-A9CB829346CC}" dt="2025-09-28T00:49:46.736" v="3056" actId="20577"/>
        <pc:sldMkLst>
          <pc:docMk/>
          <pc:sldMk cId="2858526456" sldId="422"/>
        </pc:sldMkLst>
        <pc:spChg chg="mod">
          <ac:chgData name="Gold, Christina" userId="d63662b5-8bea-4558-821e-508c3105d592" providerId="ADAL" clId="{EC55F2E3-1771-485B-AD16-A9CB829346CC}" dt="2025-09-28T00:48:14.184" v="2689" actId="14100"/>
          <ac:spMkLst>
            <pc:docMk/>
            <pc:sldMk cId="2858526456" sldId="422"/>
            <ac:spMk id="2" creationId="{30AEE354-FC73-C4A2-14CC-9A21185E410E}"/>
          </ac:spMkLst>
        </pc:spChg>
        <pc:spChg chg="add mod">
          <ac:chgData name="Gold, Christina" userId="d63662b5-8bea-4558-821e-508c3105d592" providerId="ADAL" clId="{EC55F2E3-1771-485B-AD16-A9CB829346CC}" dt="2025-09-28T00:49:46.736" v="3056" actId="20577"/>
          <ac:spMkLst>
            <pc:docMk/>
            <pc:sldMk cId="2858526456" sldId="422"/>
            <ac:spMk id="3" creationId="{C0CFD74E-807B-4072-4848-95A7D808F6DB}"/>
          </ac:spMkLst>
        </pc:spChg>
      </pc:sldChg>
      <pc:sldChg chg="addSp modSp mod">
        <pc:chgData name="Gold, Christina" userId="d63662b5-8bea-4558-821e-508c3105d592" providerId="ADAL" clId="{EC55F2E3-1771-485B-AD16-A9CB829346CC}" dt="2025-09-27T23:06:54.365" v="727" actId="20577"/>
        <pc:sldMkLst>
          <pc:docMk/>
          <pc:sldMk cId="1883916312" sldId="430"/>
        </pc:sldMkLst>
        <pc:spChg chg="add mod">
          <ac:chgData name="Gold, Christina" userId="d63662b5-8bea-4558-821e-508c3105d592" providerId="ADAL" clId="{EC55F2E3-1771-485B-AD16-A9CB829346CC}" dt="2025-09-27T23:06:54.365" v="727" actId="20577"/>
          <ac:spMkLst>
            <pc:docMk/>
            <pc:sldMk cId="1883916312" sldId="430"/>
            <ac:spMk id="2" creationId="{44350F07-5BD5-4682-2DC2-022343B06EBE}"/>
          </ac:spMkLst>
        </pc:spChg>
        <pc:spChg chg="mod">
          <ac:chgData name="Gold, Christina" userId="d63662b5-8bea-4558-821e-508c3105d592" providerId="ADAL" clId="{EC55F2E3-1771-485B-AD16-A9CB829346CC}" dt="2025-09-27T23:01:42.525" v="181" actId="1076"/>
          <ac:spMkLst>
            <pc:docMk/>
            <pc:sldMk cId="1883916312" sldId="430"/>
            <ac:spMk id="16" creationId="{CA103FE4-DC79-23D1-20B2-58E1C602E36A}"/>
          </ac:spMkLst>
        </pc:spChg>
      </pc:sldChg>
      <pc:sldChg chg="addSp delSp modSp mod">
        <pc:chgData name="Gold, Christina" userId="d63662b5-8bea-4558-821e-508c3105d592" providerId="ADAL" clId="{EC55F2E3-1771-485B-AD16-A9CB829346CC}" dt="2025-09-27T23:10:03.065" v="1145" actId="20577"/>
        <pc:sldMkLst>
          <pc:docMk/>
          <pc:sldMk cId="1277588909" sldId="431"/>
        </pc:sldMkLst>
        <pc:spChg chg="add mod">
          <ac:chgData name="Gold, Christina" userId="d63662b5-8bea-4558-821e-508c3105d592" providerId="ADAL" clId="{EC55F2E3-1771-485B-AD16-A9CB829346CC}" dt="2025-09-27T23:05:44.989" v="677"/>
          <ac:spMkLst>
            <pc:docMk/>
            <pc:sldMk cId="1277588909" sldId="431"/>
            <ac:spMk id="2" creationId="{DFEC00CC-E5D4-CCF5-C83D-FD37B6735055}"/>
          </ac:spMkLst>
        </pc:spChg>
        <pc:spChg chg="add del mod">
          <ac:chgData name="Gold, Christina" userId="d63662b5-8bea-4558-821e-508c3105d592" providerId="ADAL" clId="{EC55F2E3-1771-485B-AD16-A9CB829346CC}" dt="2025-09-27T23:07:44.179" v="729" actId="478"/>
          <ac:spMkLst>
            <pc:docMk/>
            <pc:sldMk cId="1277588909" sldId="431"/>
            <ac:spMk id="3" creationId="{1176387B-19AA-84A0-011A-E0F8CB4CB72C}"/>
          </ac:spMkLst>
        </pc:spChg>
        <pc:spChg chg="add del mod">
          <ac:chgData name="Gold, Christina" userId="d63662b5-8bea-4558-821e-508c3105d592" providerId="ADAL" clId="{EC55F2E3-1771-485B-AD16-A9CB829346CC}" dt="2025-09-27T23:07:50.362" v="731" actId="478"/>
          <ac:spMkLst>
            <pc:docMk/>
            <pc:sldMk cId="1277588909" sldId="431"/>
            <ac:spMk id="4" creationId="{CA4E4723-8F1C-1358-155B-66FB86F9FCC2}"/>
          </ac:spMkLst>
        </pc:spChg>
        <pc:spChg chg="add mod">
          <ac:chgData name="Gold, Christina" userId="d63662b5-8bea-4558-821e-508c3105d592" providerId="ADAL" clId="{EC55F2E3-1771-485B-AD16-A9CB829346CC}" dt="2025-09-27T23:10:03.065" v="1145" actId="20577"/>
          <ac:spMkLst>
            <pc:docMk/>
            <pc:sldMk cId="1277588909" sldId="431"/>
            <ac:spMk id="5" creationId="{B7073B03-56F0-C656-8D02-3D087D645521}"/>
          </ac:spMkLst>
        </pc:spChg>
        <pc:spChg chg="mod">
          <ac:chgData name="Gold, Christina" userId="d63662b5-8bea-4558-821e-508c3105d592" providerId="ADAL" clId="{EC55F2E3-1771-485B-AD16-A9CB829346CC}" dt="2025-09-27T23:05:42.480" v="676" actId="14100"/>
          <ac:spMkLst>
            <pc:docMk/>
            <pc:sldMk cId="1277588909" sldId="431"/>
            <ac:spMk id="16" creationId="{CA103FE4-DC79-23D1-20B2-58E1C602E36A}"/>
          </ac:spMkLst>
        </pc:spChg>
      </pc:sldChg>
      <pc:sldChg chg="addSp modSp mod">
        <pc:chgData name="Gold, Christina" userId="d63662b5-8bea-4558-821e-508c3105d592" providerId="ADAL" clId="{EC55F2E3-1771-485B-AD16-A9CB829346CC}" dt="2025-09-27T23:14:18.008" v="1379" actId="20577"/>
        <pc:sldMkLst>
          <pc:docMk/>
          <pc:sldMk cId="499245028" sldId="432"/>
        </pc:sldMkLst>
        <pc:spChg chg="add mod">
          <ac:chgData name="Gold, Christina" userId="d63662b5-8bea-4558-821e-508c3105d592" providerId="ADAL" clId="{EC55F2E3-1771-485B-AD16-A9CB829346CC}" dt="2025-09-27T23:14:18.008" v="1379" actId="20577"/>
          <ac:spMkLst>
            <pc:docMk/>
            <pc:sldMk cId="499245028" sldId="432"/>
            <ac:spMk id="2" creationId="{6AEC10A2-A5AC-95CF-5356-1AC6F2AAA5B9}"/>
          </ac:spMkLst>
        </pc:spChg>
        <pc:spChg chg="mod">
          <ac:chgData name="Gold, Christina" userId="d63662b5-8bea-4558-821e-508c3105d592" providerId="ADAL" clId="{EC55F2E3-1771-485B-AD16-A9CB829346CC}" dt="2025-09-27T23:11:35.791" v="1147" actId="1076"/>
          <ac:spMkLst>
            <pc:docMk/>
            <pc:sldMk cId="499245028" sldId="432"/>
            <ac:spMk id="16" creationId="{CA103FE4-DC79-23D1-20B2-58E1C602E36A}"/>
          </ac:spMkLst>
        </pc:spChg>
      </pc:sldChg>
      <pc:sldChg chg="modSp mod">
        <pc:chgData name="Gold, Christina" userId="d63662b5-8bea-4558-821e-508c3105d592" providerId="ADAL" clId="{EC55F2E3-1771-485B-AD16-A9CB829346CC}" dt="2025-09-27T23:19:43.168" v="1978" actId="207"/>
        <pc:sldMkLst>
          <pc:docMk/>
          <pc:sldMk cId="3006471775" sldId="433"/>
        </pc:sldMkLst>
        <pc:spChg chg="mod">
          <ac:chgData name="Gold, Christina" userId="d63662b5-8bea-4558-821e-508c3105d592" providerId="ADAL" clId="{EC55F2E3-1771-485B-AD16-A9CB829346CC}" dt="2025-09-27T23:19:43.168" v="1978" actId="207"/>
          <ac:spMkLst>
            <pc:docMk/>
            <pc:sldMk cId="3006471775" sldId="433"/>
            <ac:spMk id="4" creationId="{417DC57E-A46E-33AB-87E3-50D88616D74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Seats Filled</c:v>
                </c:pt>
              </c:strCache>
            </c:strRef>
          </c:tx>
          <c:spPr>
            <a:solidFill>
              <a:schemeClr val="accent1"/>
            </a:solidFill>
            <a:ln>
              <a:noFill/>
            </a:ln>
            <a:effectLst/>
          </c:spPr>
          <c:invertIfNegative val="0"/>
          <c:cat>
            <c:strRef>
              <c:f>Sheet1!$A$2:$A$5</c:f>
              <c:strCache>
                <c:ptCount val="4"/>
                <c:pt idx="0">
                  <c:v>2022 
Enrollment</c:v>
                </c:pt>
                <c:pt idx="1">
                  <c:v>2023
Enrollment</c:v>
                </c:pt>
                <c:pt idx="2">
                  <c:v>2024
Enrollment</c:v>
                </c:pt>
                <c:pt idx="3">
                  <c:v>2025
Enrollment</c:v>
                </c:pt>
              </c:strCache>
            </c:strRef>
          </c:cat>
          <c:val>
            <c:numRef>
              <c:f>Sheet1!$B$2:$B$5</c:f>
              <c:numCache>
                <c:formatCode>General</c:formatCode>
                <c:ptCount val="4"/>
                <c:pt idx="0">
                  <c:v>1022</c:v>
                </c:pt>
                <c:pt idx="1">
                  <c:v>1270</c:v>
                </c:pt>
                <c:pt idx="2">
                  <c:v>1209</c:v>
                </c:pt>
                <c:pt idx="3">
                  <c:v>1140</c:v>
                </c:pt>
              </c:numCache>
            </c:numRef>
          </c:val>
          <c:extLst>
            <c:ext xmlns:c16="http://schemas.microsoft.com/office/drawing/2014/chart" uri="{C3380CC4-5D6E-409C-BE32-E72D297353CC}">
              <c16:uniqueId val="{00000000-B671-4F77-9A8A-08FBB77226DB}"/>
            </c:ext>
          </c:extLst>
        </c:ser>
        <c:dLbls>
          <c:showLegendKey val="0"/>
          <c:showVal val="0"/>
          <c:showCatName val="0"/>
          <c:showSerName val="0"/>
          <c:showPercent val="0"/>
          <c:showBubbleSize val="0"/>
        </c:dLbls>
        <c:gapWidth val="219"/>
        <c:overlap val="-27"/>
        <c:axId val="359861871"/>
        <c:axId val="863874768"/>
      </c:barChart>
      <c:catAx>
        <c:axId val="359861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3874768"/>
        <c:crosses val="autoZero"/>
        <c:auto val="1"/>
        <c:lblAlgn val="ctr"/>
        <c:lblOffset val="100"/>
        <c:noMultiLvlLbl val="0"/>
      </c:catAx>
      <c:valAx>
        <c:axId val="8638747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9861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Seats Filled</c:v>
                </c:pt>
              </c:strCache>
            </c:strRef>
          </c:tx>
          <c:spPr>
            <a:solidFill>
              <a:schemeClr val="accent1"/>
            </a:solidFill>
            <a:ln>
              <a:noFill/>
            </a:ln>
            <a:effectLst/>
          </c:spPr>
          <c:invertIfNegative val="0"/>
          <c:cat>
            <c:strRef>
              <c:f>Sheet1!$A$2:$A$5</c:f>
              <c:strCache>
                <c:ptCount val="4"/>
                <c:pt idx="0">
                  <c:v>2022 
Enrollment</c:v>
                </c:pt>
                <c:pt idx="1">
                  <c:v>2023
Enrollment</c:v>
                </c:pt>
                <c:pt idx="2">
                  <c:v>2024
Enrollment</c:v>
                </c:pt>
                <c:pt idx="3">
                  <c:v>2025
Enrollment</c:v>
                </c:pt>
              </c:strCache>
            </c:strRef>
          </c:cat>
          <c:val>
            <c:numRef>
              <c:f>Sheet1!$B$2:$B$5</c:f>
              <c:numCache>
                <c:formatCode>General</c:formatCode>
                <c:ptCount val="4"/>
                <c:pt idx="0">
                  <c:v>1205</c:v>
                </c:pt>
                <c:pt idx="1">
                  <c:v>1274</c:v>
                </c:pt>
                <c:pt idx="2">
                  <c:v>1312</c:v>
                </c:pt>
                <c:pt idx="3">
                  <c:v>1317</c:v>
                </c:pt>
              </c:numCache>
            </c:numRef>
          </c:val>
          <c:extLst>
            <c:ext xmlns:c16="http://schemas.microsoft.com/office/drawing/2014/chart" uri="{C3380CC4-5D6E-409C-BE32-E72D297353CC}">
              <c16:uniqueId val="{00000000-B671-4F77-9A8A-08FBB77226DB}"/>
            </c:ext>
          </c:extLst>
        </c:ser>
        <c:dLbls>
          <c:showLegendKey val="0"/>
          <c:showVal val="0"/>
          <c:showCatName val="0"/>
          <c:showSerName val="0"/>
          <c:showPercent val="0"/>
          <c:showBubbleSize val="0"/>
        </c:dLbls>
        <c:gapWidth val="219"/>
        <c:overlap val="-27"/>
        <c:axId val="359861871"/>
        <c:axId val="863874768"/>
      </c:barChart>
      <c:catAx>
        <c:axId val="359861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3874768"/>
        <c:crosses val="autoZero"/>
        <c:auto val="1"/>
        <c:lblAlgn val="ctr"/>
        <c:lblOffset val="100"/>
        <c:noMultiLvlLbl val="0"/>
      </c:catAx>
      <c:valAx>
        <c:axId val="8638747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9861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Seats Filled</c:v>
                </c:pt>
              </c:strCache>
            </c:strRef>
          </c:tx>
          <c:spPr>
            <a:solidFill>
              <a:schemeClr val="accent1"/>
            </a:solidFill>
            <a:ln>
              <a:noFill/>
            </a:ln>
            <a:effectLst/>
          </c:spPr>
          <c:invertIfNegative val="0"/>
          <c:cat>
            <c:strRef>
              <c:f>Sheet1!$A$2:$A$5</c:f>
              <c:strCache>
                <c:ptCount val="4"/>
                <c:pt idx="0">
                  <c:v>2022 
Enrollment</c:v>
                </c:pt>
                <c:pt idx="1">
                  <c:v>2023
Enrollment</c:v>
                </c:pt>
                <c:pt idx="2">
                  <c:v>2024
Enrollment</c:v>
                </c:pt>
                <c:pt idx="3">
                  <c:v>2025
Enrollment</c:v>
                </c:pt>
              </c:strCache>
            </c:strRef>
          </c:cat>
          <c:val>
            <c:numRef>
              <c:f>Sheet1!$B$2:$B$5</c:f>
              <c:numCache>
                <c:formatCode>General</c:formatCode>
                <c:ptCount val="4"/>
                <c:pt idx="0">
                  <c:v>239</c:v>
                </c:pt>
                <c:pt idx="1">
                  <c:v>170</c:v>
                </c:pt>
                <c:pt idx="2">
                  <c:v>185</c:v>
                </c:pt>
                <c:pt idx="3">
                  <c:v>163</c:v>
                </c:pt>
              </c:numCache>
            </c:numRef>
          </c:val>
          <c:extLst>
            <c:ext xmlns:c16="http://schemas.microsoft.com/office/drawing/2014/chart" uri="{C3380CC4-5D6E-409C-BE32-E72D297353CC}">
              <c16:uniqueId val="{00000000-B671-4F77-9A8A-08FBB77226DB}"/>
            </c:ext>
          </c:extLst>
        </c:ser>
        <c:dLbls>
          <c:showLegendKey val="0"/>
          <c:showVal val="0"/>
          <c:showCatName val="0"/>
          <c:showSerName val="0"/>
          <c:showPercent val="0"/>
          <c:showBubbleSize val="0"/>
        </c:dLbls>
        <c:gapWidth val="219"/>
        <c:overlap val="-27"/>
        <c:axId val="359861871"/>
        <c:axId val="863874768"/>
      </c:barChart>
      <c:catAx>
        <c:axId val="359861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3874768"/>
        <c:crosses val="autoZero"/>
        <c:auto val="1"/>
        <c:lblAlgn val="ctr"/>
        <c:lblOffset val="100"/>
        <c:noMultiLvlLbl val="0"/>
      </c:catAx>
      <c:valAx>
        <c:axId val="8638747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9861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8DF8F51-6789-EB4A-8154-77CC3DB32F11}" type="datetimeFigureOut">
              <a:rPr lang="en-US" smtClean="0"/>
              <a:t>9/27/2025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BFED7F3-BFCA-FB44-81BD-73817735275D}" type="slidenum">
              <a:rPr lang="en-US" smtClean="0"/>
              <a:t>‹#›</a:t>
            </a:fld>
            <a:endParaRPr lang="en-US"/>
          </a:p>
        </p:txBody>
      </p:sp>
    </p:spTree>
    <p:extLst>
      <p:ext uri="{BB962C8B-B14F-4D97-AF65-F5344CB8AC3E}">
        <p14:creationId xmlns:p14="http://schemas.microsoft.com/office/powerpoint/2010/main" val="3949841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3DA6B-6B24-1440-9F6B-763E947A12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9F60A5-A72E-3542-ADD6-7F7E469AA8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14B0E4-6967-7440-A7FD-0035CC86AE0E}"/>
              </a:ext>
            </a:extLst>
          </p:cNvPr>
          <p:cNvSpPr>
            <a:spLocks noGrp="1"/>
          </p:cNvSpPr>
          <p:nvPr>
            <p:ph type="dt" sz="half" idx="10"/>
          </p:nvPr>
        </p:nvSpPr>
        <p:spPr/>
        <p:txBody>
          <a:bodyPr/>
          <a:lstStyle/>
          <a:p>
            <a:fld id="{069497FD-1A72-3341-BB9A-328B585295C6}" type="datetimeFigureOut">
              <a:rPr lang="en-US" smtClean="0"/>
              <a:t>9/27/2025</a:t>
            </a:fld>
            <a:endParaRPr lang="en-US"/>
          </a:p>
        </p:txBody>
      </p:sp>
      <p:sp>
        <p:nvSpPr>
          <p:cNvPr id="5" name="Footer Placeholder 4">
            <a:extLst>
              <a:ext uri="{FF2B5EF4-FFF2-40B4-BE49-F238E27FC236}">
                <a16:creationId xmlns:a16="http://schemas.microsoft.com/office/drawing/2014/main" id="{8691F431-B065-604B-AC4F-0C8985D141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C00D54-8E7D-1443-BF08-155E89BAA50A}"/>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654949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1F308-86A2-7A4E-9F95-5922845684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E52193-C149-144F-AC5F-426CB59930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92C6F9-519B-384F-AD09-8BDCFFD8FFA2}"/>
              </a:ext>
            </a:extLst>
          </p:cNvPr>
          <p:cNvSpPr>
            <a:spLocks noGrp="1"/>
          </p:cNvSpPr>
          <p:nvPr>
            <p:ph type="dt" sz="half" idx="10"/>
          </p:nvPr>
        </p:nvSpPr>
        <p:spPr/>
        <p:txBody>
          <a:bodyPr/>
          <a:lstStyle/>
          <a:p>
            <a:fld id="{069497FD-1A72-3341-BB9A-328B585295C6}" type="datetimeFigureOut">
              <a:rPr lang="en-US" smtClean="0"/>
              <a:t>9/27/2025</a:t>
            </a:fld>
            <a:endParaRPr lang="en-US"/>
          </a:p>
        </p:txBody>
      </p:sp>
      <p:sp>
        <p:nvSpPr>
          <p:cNvPr id="5" name="Footer Placeholder 4">
            <a:extLst>
              <a:ext uri="{FF2B5EF4-FFF2-40B4-BE49-F238E27FC236}">
                <a16:creationId xmlns:a16="http://schemas.microsoft.com/office/drawing/2014/main" id="{693FDEC6-3904-A741-BF9E-BCE37BBC62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D6FF3-EC28-1246-9834-9FA42C6D6F53}"/>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1019843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4BB596-3D0B-874A-8379-CDFB94A56A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AFB219-BC78-174A-B43E-4AD6159648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A0EEB-2516-3046-A093-3F0A1218F23D}"/>
              </a:ext>
            </a:extLst>
          </p:cNvPr>
          <p:cNvSpPr>
            <a:spLocks noGrp="1"/>
          </p:cNvSpPr>
          <p:nvPr>
            <p:ph type="dt" sz="half" idx="10"/>
          </p:nvPr>
        </p:nvSpPr>
        <p:spPr/>
        <p:txBody>
          <a:bodyPr/>
          <a:lstStyle/>
          <a:p>
            <a:fld id="{069497FD-1A72-3341-BB9A-328B585295C6}" type="datetimeFigureOut">
              <a:rPr lang="en-US" smtClean="0"/>
              <a:t>9/27/2025</a:t>
            </a:fld>
            <a:endParaRPr lang="en-US"/>
          </a:p>
        </p:txBody>
      </p:sp>
      <p:sp>
        <p:nvSpPr>
          <p:cNvPr id="5" name="Footer Placeholder 4">
            <a:extLst>
              <a:ext uri="{FF2B5EF4-FFF2-40B4-BE49-F238E27FC236}">
                <a16:creationId xmlns:a16="http://schemas.microsoft.com/office/drawing/2014/main" id="{61183887-4528-3843-AE50-A72862F74D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E4631C-2A79-2344-AC13-F16C1531C0EE}"/>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690713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FB353-7D64-744F-BC2C-A027A5329F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1C8DC8-9290-6544-92F4-EC0FC4E1D0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47470B-8313-C445-8F03-1C854826D097}"/>
              </a:ext>
            </a:extLst>
          </p:cNvPr>
          <p:cNvSpPr>
            <a:spLocks noGrp="1"/>
          </p:cNvSpPr>
          <p:nvPr>
            <p:ph type="dt" sz="half" idx="10"/>
          </p:nvPr>
        </p:nvSpPr>
        <p:spPr/>
        <p:txBody>
          <a:bodyPr/>
          <a:lstStyle/>
          <a:p>
            <a:fld id="{069497FD-1A72-3341-BB9A-328B585295C6}" type="datetimeFigureOut">
              <a:rPr lang="en-US" smtClean="0"/>
              <a:t>9/27/2025</a:t>
            </a:fld>
            <a:endParaRPr lang="en-US"/>
          </a:p>
        </p:txBody>
      </p:sp>
      <p:sp>
        <p:nvSpPr>
          <p:cNvPr id="5" name="Footer Placeholder 4">
            <a:extLst>
              <a:ext uri="{FF2B5EF4-FFF2-40B4-BE49-F238E27FC236}">
                <a16:creationId xmlns:a16="http://schemas.microsoft.com/office/drawing/2014/main" id="{B41519AA-3BD0-BA45-AE8B-6CEF57FE48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B222BC-1F7A-B642-B5ED-DF65187E11A8}"/>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1164025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8665C-1229-2F4C-AEB4-EC5A89019B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4E5A0A-AAE2-834F-9AD8-CCCF0539B3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7C7283-F9A4-0A4B-BF4E-AC4636DA6F9F}"/>
              </a:ext>
            </a:extLst>
          </p:cNvPr>
          <p:cNvSpPr>
            <a:spLocks noGrp="1"/>
          </p:cNvSpPr>
          <p:nvPr>
            <p:ph type="dt" sz="half" idx="10"/>
          </p:nvPr>
        </p:nvSpPr>
        <p:spPr/>
        <p:txBody>
          <a:bodyPr/>
          <a:lstStyle/>
          <a:p>
            <a:fld id="{069497FD-1A72-3341-BB9A-328B585295C6}" type="datetimeFigureOut">
              <a:rPr lang="en-US" smtClean="0"/>
              <a:t>9/27/2025</a:t>
            </a:fld>
            <a:endParaRPr lang="en-US"/>
          </a:p>
        </p:txBody>
      </p:sp>
      <p:sp>
        <p:nvSpPr>
          <p:cNvPr id="5" name="Footer Placeholder 4">
            <a:extLst>
              <a:ext uri="{FF2B5EF4-FFF2-40B4-BE49-F238E27FC236}">
                <a16:creationId xmlns:a16="http://schemas.microsoft.com/office/drawing/2014/main" id="{81E7FD95-3B80-054B-8406-A68F4C724A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225D62-88FD-A44A-87E6-A29694D4CAA5}"/>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2711592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5D4CD-393C-1448-9DEC-FA10C0021F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E26411-3A5D-0B4B-B207-7E2112EE54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FD92DC-45F0-1644-A241-22DD682641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20D71A-2A22-D842-A225-13C02C20E04A}"/>
              </a:ext>
            </a:extLst>
          </p:cNvPr>
          <p:cNvSpPr>
            <a:spLocks noGrp="1"/>
          </p:cNvSpPr>
          <p:nvPr>
            <p:ph type="dt" sz="half" idx="10"/>
          </p:nvPr>
        </p:nvSpPr>
        <p:spPr/>
        <p:txBody>
          <a:bodyPr/>
          <a:lstStyle/>
          <a:p>
            <a:fld id="{069497FD-1A72-3341-BB9A-328B585295C6}" type="datetimeFigureOut">
              <a:rPr lang="en-US" smtClean="0"/>
              <a:t>9/27/2025</a:t>
            </a:fld>
            <a:endParaRPr lang="en-US"/>
          </a:p>
        </p:txBody>
      </p:sp>
      <p:sp>
        <p:nvSpPr>
          <p:cNvPr id="6" name="Footer Placeholder 5">
            <a:extLst>
              <a:ext uri="{FF2B5EF4-FFF2-40B4-BE49-F238E27FC236}">
                <a16:creationId xmlns:a16="http://schemas.microsoft.com/office/drawing/2014/main" id="{51BD865B-476F-874B-B901-7DB413153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D21116-EE9F-3A40-B6A4-68FFE82E0507}"/>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735788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5B7EC-A46A-014F-989D-F189E953C5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4423E8-FB2D-E14B-9028-B3CD64516D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0C1576-66FD-064E-A238-E8A92F2B83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7426CF-89B1-A442-BFF1-65D4EF0A63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7E888F-DC4C-A14B-AAFC-CC737F4D15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DBCB84-5FA8-DA4E-B225-13B2FE7934F5}"/>
              </a:ext>
            </a:extLst>
          </p:cNvPr>
          <p:cNvSpPr>
            <a:spLocks noGrp="1"/>
          </p:cNvSpPr>
          <p:nvPr>
            <p:ph type="dt" sz="half" idx="10"/>
          </p:nvPr>
        </p:nvSpPr>
        <p:spPr/>
        <p:txBody>
          <a:bodyPr/>
          <a:lstStyle/>
          <a:p>
            <a:fld id="{069497FD-1A72-3341-BB9A-328B585295C6}" type="datetimeFigureOut">
              <a:rPr lang="en-US" smtClean="0"/>
              <a:t>9/27/2025</a:t>
            </a:fld>
            <a:endParaRPr lang="en-US"/>
          </a:p>
        </p:txBody>
      </p:sp>
      <p:sp>
        <p:nvSpPr>
          <p:cNvPr id="8" name="Footer Placeholder 7">
            <a:extLst>
              <a:ext uri="{FF2B5EF4-FFF2-40B4-BE49-F238E27FC236}">
                <a16:creationId xmlns:a16="http://schemas.microsoft.com/office/drawing/2014/main" id="{71EF32DE-E9CA-EC48-9713-D6B6D01712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8C43CA-7D61-F744-B50A-AF5DCB0FBB99}"/>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2078471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83F1D-30A6-4549-818E-528A7B9F76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EDE18A-1FA8-1D4E-BC50-EAF7935E41D0}"/>
              </a:ext>
            </a:extLst>
          </p:cNvPr>
          <p:cNvSpPr>
            <a:spLocks noGrp="1"/>
          </p:cNvSpPr>
          <p:nvPr>
            <p:ph type="dt" sz="half" idx="10"/>
          </p:nvPr>
        </p:nvSpPr>
        <p:spPr/>
        <p:txBody>
          <a:bodyPr/>
          <a:lstStyle/>
          <a:p>
            <a:fld id="{069497FD-1A72-3341-BB9A-328B585295C6}" type="datetimeFigureOut">
              <a:rPr lang="en-US" smtClean="0"/>
              <a:t>9/27/2025</a:t>
            </a:fld>
            <a:endParaRPr lang="en-US"/>
          </a:p>
        </p:txBody>
      </p:sp>
      <p:sp>
        <p:nvSpPr>
          <p:cNvPr id="4" name="Footer Placeholder 3">
            <a:extLst>
              <a:ext uri="{FF2B5EF4-FFF2-40B4-BE49-F238E27FC236}">
                <a16:creationId xmlns:a16="http://schemas.microsoft.com/office/drawing/2014/main" id="{0FD813D5-ABB3-2C4F-A371-06F397EB6B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2BDF6E-B22F-E343-B956-44B6EF412F27}"/>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3793052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C84A8A-3672-394A-9952-CEB92E20F5FC}"/>
              </a:ext>
            </a:extLst>
          </p:cNvPr>
          <p:cNvSpPr>
            <a:spLocks noGrp="1"/>
          </p:cNvSpPr>
          <p:nvPr>
            <p:ph type="dt" sz="half" idx="10"/>
          </p:nvPr>
        </p:nvSpPr>
        <p:spPr/>
        <p:txBody>
          <a:bodyPr/>
          <a:lstStyle/>
          <a:p>
            <a:fld id="{069497FD-1A72-3341-BB9A-328B585295C6}" type="datetimeFigureOut">
              <a:rPr lang="en-US" smtClean="0"/>
              <a:t>9/27/2025</a:t>
            </a:fld>
            <a:endParaRPr lang="en-US"/>
          </a:p>
        </p:txBody>
      </p:sp>
      <p:sp>
        <p:nvSpPr>
          <p:cNvPr id="3" name="Footer Placeholder 2">
            <a:extLst>
              <a:ext uri="{FF2B5EF4-FFF2-40B4-BE49-F238E27FC236}">
                <a16:creationId xmlns:a16="http://schemas.microsoft.com/office/drawing/2014/main" id="{42BBDFF2-2A4F-F549-8B08-1FB021017A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7ABE4E-46CC-9446-9DAF-39D0D8B6FC10}"/>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1944919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86C0C-433E-174F-A965-0860FD3D18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138380-0504-2945-AC51-9B0DC390DC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3F4662-303A-5748-A39C-00B000FE27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3E8A6D-FEBD-E048-8917-93F6604B46BC}"/>
              </a:ext>
            </a:extLst>
          </p:cNvPr>
          <p:cNvSpPr>
            <a:spLocks noGrp="1"/>
          </p:cNvSpPr>
          <p:nvPr>
            <p:ph type="dt" sz="half" idx="10"/>
          </p:nvPr>
        </p:nvSpPr>
        <p:spPr/>
        <p:txBody>
          <a:bodyPr/>
          <a:lstStyle/>
          <a:p>
            <a:fld id="{069497FD-1A72-3341-BB9A-328B585295C6}" type="datetimeFigureOut">
              <a:rPr lang="en-US" smtClean="0"/>
              <a:t>9/27/2025</a:t>
            </a:fld>
            <a:endParaRPr lang="en-US"/>
          </a:p>
        </p:txBody>
      </p:sp>
      <p:sp>
        <p:nvSpPr>
          <p:cNvPr id="6" name="Footer Placeholder 5">
            <a:extLst>
              <a:ext uri="{FF2B5EF4-FFF2-40B4-BE49-F238E27FC236}">
                <a16:creationId xmlns:a16="http://schemas.microsoft.com/office/drawing/2014/main" id="{E7C41C03-71D5-5F4C-A7EC-03A89E5D75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92980A-B726-A049-A53D-72F8F4ABD4CD}"/>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1239461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7A657-CDBC-2247-97C8-5B948725C3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4D3A0F-0511-A247-AB35-87ED0E11C7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686669-30DC-B44B-84CB-831D5DEAE2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A131FE-5902-DE4B-8F2C-3AFC6CBB0D1F}"/>
              </a:ext>
            </a:extLst>
          </p:cNvPr>
          <p:cNvSpPr>
            <a:spLocks noGrp="1"/>
          </p:cNvSpPr>
          <p:nvPr>
            <p:ph type="dt" sz="half" idx="10"/>
          </p:nvPr>
        </p:nvSpPr>
        <p:spPr/>
        <p:txBody>
          <a:bodyPr/>
          <a:lstStyle/>
          <a:p>
            <a:fld id="{069497FD-1A72-3341-BB9A-328B585295C6}" type="datetimeFigureOut">
              <a:rPr lang="en-US" smtClean="0"/>
              <a:t>9/27/2025</a:t>
            </a:fld>
            <a:endParaRPr lang="en-US"/>
          </a:p>
        </p:txBody>
      </p:sp>
      <p:sp>
        <p:nvSpPr>
          <p:cNvPr id="6" name="Footer Placeholder 5">
            <a:extLst>
              <a:ext uri="{FF2B5EF4-FFF2-40B4-BE49-F238E27FC236}">
                <a16:creationId xmlns:a16="http://schemas.microsoft.com/office/drawing/2014/main" id="{36DC83EF-B01E-6A44-A130-0694083F62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478633-B411-EB4F-A8AB-A52F50CBF960}"/>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1863582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B48C73-E69C-594D-AB01-7BCE5FD4F5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E98214-8E19-9A43-BFEC-9281B250B5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14D7F0-A786-D449-BDB3-F994327030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9497FD-1A72-3341-BB9A-328B585295C6}" type="datetimeFigureOut">
              <a:rPr lang="en-US" smtClean="0"/>
              <a:t>9/27/2025</a:t>
            </a:fld>
            <a:endParaRPr lang="en-US"/>
          </a:p>
        </p:txBody>
      </p:sp>
      <p:sp>
        <p:nvSpPr>
          <p:cNvPr id="5" name="Footer Placeholder 4">
            <a:extLst>
              <a:ext uri="{FF2B5EF4-FFF2-40B4-BE49-F238E27FC236}">
                <a16:creationId xmlns:a16="http://schemas.microsoft.com/office/drawing/2014/main" id="{D61D1CD9-A27E-AF41-AD9E-8FFC6BC113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E679E7-1C09-0A4B-949F-799333D2A8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5DB98C-C7AC-3F42-A143-E7816B0E2A60}" type="slidenum">
              <a:rPr lang="en-US" smtClean="0"/>
              <a:t>‹#›</a:t>
            </a:fld>
            <a:endParaRPr lang="en-US"/>
          </a:p>
        </p:txBody>
      </p:sp>
    </p:spTree>
    <p:extLst>
      <p:ext uri="{BB962C8B-B14F-4D97-AF65-F5344CB8AC3E}">
        <p14:creationId xmlns:p14="http://schemas.microsoft.com/office/powerpoint/2010/main" val="675477527"/>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317097F-EA46-F54E-AC8A-D03EAFABAB06}"/>
              </a:ext>
            </a:extLst>
          </p:cNvPr>
          <p:cNvSpPr>
            <a:spLocks noGrp="1"/>
          </p:cNvSpPr>
          <p:nvPr>
            <p:ph type="title"/>
          </p:nvPr>
        </p:nvSpPr>
        <p:spPr>
          <a:xfrm>
            <a:off x="699714" y="5490971"/>
            <a:ext cx="6962072" cy="1159200"/>
          </a:xfrm>
        </p:spPr>
        <p:txBody>
          <a:bodyPr vert="horz" lIns="91440" tIns="45720" rIns="91440" bIns="45720" rtlCol="0" anchor="ctr">
            <a:normAutofit/>
          </a:bodyPr>
          <a:lstStyle/>
          <a:p>
            <a:r>
              <a:rPr lang="en-US" sz="4000" dirty="0">
                <a:solidFill>
                  <a:srgbClr val="FFFFFF"/>
                </a:solidFill>
              </a:rPr>
              <a:t>Sociology Department Meeting</a:t>
            </a:r>
            <a:endParaRPr lang="en-US" sz="4000" kern="1200" dirty="0">
              <a:solidFill>
                <a:srgbClr val="FFFFFF"/>
              </a:solidFill>
              <a:latin typeface="+mj-lt"/>
              <a:ea typeface="+mj-ea"/>
              <a:cs typeface="+mj-cs"/>
            </a:endParaRPr>
          </a:p>
        </p:txBody>
      </p:sp>
      <p:sp>
        <p:nvSpPr>
          <p:cNvPr id="5" name="Content Placeholder 4">
            <a:extLst>
              <a:ext uri="{FF2B5EF4-FFF2-40B4-BE49-F238E27FC236}">
                <a16:creationId xmlns:a16="http://schemas.microsoft.com/office/drawing/2014/main" id="{0165C7E6-52E9-7743-A475-45EEF0B8C31E}"/>
              </a:ext>
            </a:extLst>
          </p:cNvPr>
          <p:cNvSpPr>
            <a:spLocks noGrp="1"/>
          </p:cNvSpPr>
          <p:nvPr>
            <p:ph idx="1"/>
          </p:nvPr>
        </p:nvSpPr>
        <p:spPr>
          <a:xfrm>
            <a:off x="8115296" y="5633765"/>
            <a:ext cx="4076698" cy="873612"/>
          </a:xfrm>
        </p:spPr>
        <p:txBody>
          <a:bodyPr vert="horz" lIns="91440" tIns="45720" rIns="91440" bIns="45720" rtlCol="0" anchor="ctr">
            <a:normAutofit/>
          </a:bodyPr>
          <a:lstStyle/>
          <a:p>
            <a:pPr marL="0" indent="0">
              <a:buNone/>
            </a:pPr>
            <a:r>
              <a:rPr lang="en-US" sz="2400" kern="1200" dirty="0">
                <a:solidFill>
                  <a:srgbClr val="FFFFFF"/>
                </a:solidFill>
                <a:latin typeface="+mn-lt"/>
                <a:ea typeface="+mn-ea"/>
                <a:cs typeface="+mn-cs"/>
              </a:rPr>
              <a:t>Tuesday, </a:t>
            </a:r>
            <a:r>
              <a:rPr lang="en-US" sz="2400" dirty="0">
                <a:solidFill>
                  <a:srgbClr val="FFFFFF"/>
                </a:solidFill>
              </a:rPr>
              <a:t>September 9</a:t>
            </a:r>
            <a:r>
              <a:rPr lang="en-US" sz="2400" kern="1200" dirty="0">
                <a:solidFill>
                  <a:srgbClr val="FFFFFF"/>
                </a:solidFill>
                <a:latin typeface="+mn-lt"/>
                <a:ea typeface="+mn-ea"/>
                <a:cs typeface="+mn-cs"/>
              </a:rPr>
              <a:t>, 2025</a:t>
            </a:r>
          </a:p>
        </p:txBody>
      </p:sp>
      <p:pic>
        <p:nvPicPr>
          <p:cNvPr id="3" name="Picture 2" descr="Sociology homepage">
            <a:extLst>
              <a:ext uri="{FF2B5EF4-FFF2-40B4-BE49-F238E27FC236}">
                <a16:creationId xmlns:a16="http://schemas.microsoft.com/office/drawing/2014/main" id="{8F7798C1-C8EE-BD9E-05CC-8E7E3BD68A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83" t="42" r="3833"/>
          <a:stretch/>
        </p:blipFill>
        <p:spPr bwMode="auto">
          <a:xfrm>
            <a:off x="-1" y="-1"/>
            <a:ext cx="12191995" cy="5282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21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EF4860-25AA-1C90-851F-27399B93F70E}"/>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34C15CE-BD44-93A3-0F6B-463C2E6C4C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E96DD42-01E3-791E-AD31-AB063087C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48FE974-6C4D-BC21-4910-DA557583B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D3EDC79-9382-2D02-B433-A36922CE1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F25BAE33-5D28-1BD4-8B1B-2C310A5F302F}"/>
              </a:ext>
            </a:extLst>
          </p:cNvPr>
          <p:cNvPicPr>
            <a:picLocks noChangeAspect="1"/>
          </p:cNvPicPr>
          <p:nvPr/>
        </p:nvPicPr>
        <p:blipFill>
          <a:blip r:embed="rId2"/>
          <a:stretch>
            <a:fillRect/>
          </a:stretch>
        </p:blipFill>
        <p:spPr>
          <a:xfrm>
            <a:off x="3431600" y="0"/>
            <a:ext cx="5328799" cy="6858000"/>
          </a:xfrm>
          <a:prstGeom prst="rect">
            <a:avLst/>
          </a:prstGeom>
        </p:spPr>
      </p:pic>
    </p:spTree>
    <p:extLst>
      <p:ext uri="{BB962C8B-B14F-4D97-AF65-F5344CB8AC3E}">
        <p14:creationId xmlns:p14="http://schemas.microsoft.com/office/powerpoint/2010/main" val="1917244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323EFF1-E3B3-1A40-9683-5DC08610D3A9}"/>
              </a:ext>
            </a:extLst>
          </p:cNvPr>
          <p:cNvSpPr>
            <a:spLocks noGrp="1"/>
          </p:cNvSpPr>
          <p:nvPr>
            <p:ph type="title"/>
          </p:nvPr>
        </p:nvSpPr>
        <p:spPr>
          <a:xfrm>
            <a:off x="457199" y="305220"/>
            <a:ext cx="5826156" cy="877729"/>
          </a:xfrm>
        </p:spPr>
        <p:txBody>
          <a:bodyPr anchor="ctr">
            <a:normAutofit fontScale="90000"/>
          </a:bodyPr>
          <a:lstStyle/>
          <a:p>
            <a:r>
              <a:rPr lang="en-US" sz="4000" dirty="0">
                <a:solidFill>
                  <a:srgbClr val="FFFFFF"/>
                </a:solidFill>
              </a:rPr>
              <a:t>Sociology Department - Agenda</a:t>
            </a:r>
          </a:p>
        </p:txBody>
      </p:sp>
      <p:sp>
        <p:nvSpPr>
          <p:cNvPr id="5" name="Content Placeholder 4">
            <a:extLst>
              <a:ext uri="{FF2B5EF4-FFF2-40B4-BE49-F238E27FC236}">
                <a16:creationId xmlns:a16="http://schemas.microsoft.com/office/drawing/2014/main" id="{FB841D8B-8BC6-C5F7-5627-48BEA60AED92}"/>
              </a:ext>
            </a:extLst>
          </p:cNvPr>
          <p:cNvSpPr>
            <a:spLocks noGrp="1"/>
          </p:cNvSpPr>
          <p:nvPr>
            <p:ph idx="1"/>
          </p:nvPr>
        </p:nvSpPr>
        <p:spPr/>
        <p:txBody>
          <a:bodyPr>
            <a:normAutofit lnSpcReduction="10000"/>
          </a:bodyPr>
          <a:lstStyle/>
          <a:p>
            <a:pPr marL="571500" indent="-571500">
              <a:buFont typeface="Arial" panose="020B0604020202020204" pitchFamily="34" charset="0"/>
              <a:buAutoNum type="romanUcParenR"/>
            </a:pPr>
            <a:r>
              <a:rPr lang="en-US" dirty="0"/>
              <a:t>Fall Enrollment and Scheduling</a:t>
            </a:r>
          </a:p>
          <a:p>
            <a:pPr marL="571500" indent="-571500">
              <a:buAutoNum type="romanUcParenR"/>
            </a:pPr>
            <a:r>
              <a:rPr lang="en-US" dirty="0"/>
              <a:t>SLOs – Kassia</a:t>
            </a:r>
          </a:p>
          <a:p>
            <a:pPr marL="571500" indent="-571500">
              <a:buFont typeface="Arial" panose="020B0604020202020204" pitchFamily="34" charset="0"/>
              <a:buAutoNum type="romanUcParenR"/>
            </a:pPr>
            <a:r>
              <a:rPr lang="en-US" dirty="0"/>
              <a:t>Curriculum</a:t>
            </a:r>
          </a:p>
          <a:p>
            <a:pPr marL="571500" indent="-571500">
              <a:buAutoNum type="romanUcParenR"/>
            </a:pPr>
            <a:r>
              <a:rPr lang="en-US" dirty="0"/>
              <a:t>Funding for Speakers/Presenters?</a:t>
            </a:r>
          </a:p>
          <a:p>
            <a:pPr marL="571500" indent="-571500">
              <a:buAutoNum type="romanUcParenR"/>
            </a:pPr>
            <a:r>
              <a:rPr lang="en-US" dirty="0"/>
              <a:t>Funding to Pay PT Faculty for PD Day?</a:t>
            </a:r>
          </a:p>
          <a:p>
            <a:pPr marL="571500" indent="-571500">
              <a:buAutoNum type="romanUcParenR"/>
            </a:pPr>
            <a:r>
              <a:rPr lang="en-US" dirty="0"/>
              <a:t>Student Expo and Career Night Representation</a:t>
            </a:r>
          </a:p>
          <a:p>
            <a:pPr marL="571500" indent="-571500">
              <a:buAutoNum type="romanUcParenR"/>
            </a:pPr>
            <a:r>
              <a:rPr lang="en-US" dirty="0"/>
              <a:t>Careers in Sociology</a:t>
            </a:r>
          </a:p>
          <a:p>
            <a:pPr marL="571500" indent="-571500">
              <a:buAutoNum type="romanUcParenR"/>
            </a:pPr>
            <a:r>
              <a:rPr lang="en-US" dirty="0"/>
              <a:t>Program Review</a:t>
            </a:r>
          </a:p>
          <a:p>
            <a:pPr marL="571500" indent="-571500">
              <a:buAutoNum type="romanUcParenR"/>
            </a:pPr>
            <a:r>
              <a:rPr lang="en-US" dirty="0"/>
              <a:t>Counselor’s Report – Veronica Casillas</a:t>
            </a:r>
          </a:p>
        </p:txBody>
      </p:sp>
      <p:sp>
        <p:nvSpPr>
          <p:cNvPr id="3" name="TextBox 2">
            <a:extLst>
              <a:ext uri="{FF2B5EF4-FFF2-40B4-BE49-F238E27FC236}">
                <a16:creationId xmlns:a16="http://schemas.microsoft.com/office/drawing/2014/main" id="{F440D03F-5CFE-FB6D-41F6-A611C9CAAA5D}"/>
              </a:ext>
            </a:extLst>
          </p:cNvPr>
          <p:cNvSpPr txBox="1"/>
          <p:nvPr/>
        </p:nvSpPr>
        <p:spPr>
          <a:xfrm>
            <a:off x="5612236" y="224928"/>
            <a:ext cx="6441738" cy="1200329"/>
          </a:xfrm>
          <a:prstGeom prst="rect">
            <a:avLst/>
          </a:prstGeom>
          <a:solidFill>
            <a:schemeClr val="bg1"/>
          </a:solidFill>
        </p:spPr>
        <p:txBody>
          <a:bodyPr wrap="square" rtlCol="0">
            <a:spAutoFit/>
          </a:bodyPr>
          <a:lstStyle/>
          <a:p>
            <a:r>
              <a:rPr lang="en-US" b="1" dirty="0">
                <a:solidFill>
                  <a:srgbClr val="FF0000"/>
                </a:solidFill>
              </a:rPr>
              <a:t>MINUTES</a:t>
            </a:r>
            <a:r>
              <a:rPr lang="en-US" dirty="0">
                <a:solidFill>
                  <a:srgbClr val="FF0000"/>
                </a:solidFill>
              </a:rPr>
              <a:t>: In red text in boxes within the PowerPoint.</a:t>
            </a:r>
          </a:p>
          <a:p>
            <a:r>
              <a:rPr lang="en-US" b="1" dirty="0">
                <a:solidFill>
                  <a:srgbClr val="FF0000"/>
                </a:solidFill>
              </a:rPr>
              <a:t>Attendance</a:t>
            </a:r>
            <a:r>
              <a:rPr lang="en-US" dirty="0">
                <a:solidFill>
                  <a:srgbClr val="FF0000"/>
                </a:solidFill>
              </a:rPr>
              <a:t>:  Stacey Allen, Melissa Fujiwara, Martin Leyva, Kassia Wosick, Mediha Din, Jeffery Inada, Veronica Casillas (Counselor), Chris Gold.</a:t>
            </a:r>
          </a:p>
        </p:txBody>
      </p:sp>
    </p:spTree>
    <p:extLst>
      <p:ext uri="{BB962C8B-B14F-4D97-AF65-F5344CB8AC3E}">
        <p14:creationId xmlns:p14="http://schemas.microsoft.com/office/powerpoint/2010/main" val="1750339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747FF4-012F-F285-0D0A-411D017A053B}"/>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C8A5B45-8675-8138-4294-CEDCA58D9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B49E2E3-FC16-B068-772B-8D77C075C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093CB2C-41CE-151F-A3A0-730BAA98B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52CB561-54E7-5336-8018-F30B2D8153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5" name="Chart 14">
            <a:extLst>
              <a:ext uri="{FF2B5EF4-FFF2-40B4-BE49-F238E27FC236}">
                <a16:creationId xmlns:a16="http://schemas.microsoft.com/office/drawing/2014/main" id="{3A75B748-63C2-AF81-DB82-4DDB8FF709D5}"/>
              </a:ext>
            </a:extLst>
          </p:cNvPr>
          <p:cNvGraphicFramePr/>
          <p:nvPr>
            <p:extLst>
              <p:ext uri="{D42A27DB-BD31-4B8C-83A1-F6EECF244321}">
                <p14:modId xmlns:p14="http://schemas.microsoft.com/office/powerpoint/2010/main" val="2221791617"/>
              </p:ext>
            </p:extLst>
          </p:nvPr>
        </p:nvGraphicFramePr>
        <p:xfrm>
          <a:off x="2032000" y="1576446"/>
          <a:ext cx="7635875" cy="4923837"/>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a:extLst>
              <a:ext uri="{FF2B5EF4-FFF2-40B4-BE49-F238E27FC236}">
                <a16:creationId xmlns:a16="http://schemas.microsoft.com/office/drawing/2014/main" id="{CA103FE4-DC79-23D1-20B2-58E1C602E36A}"/>
              </a:ext>
            </a:extLst>
          </p:cNvPr>
          <p:cNvSpPr txBox="1"/>
          <p:nvPr/>
        </p:nvSpPr>
        <p:spPr>
          <a:xfrm>
            <a:off x="901315" y="-129519"/>
            <a:ext cx="5572824" cy="1569660"/>
          </a:xfrm>
          <a:prstGeom prst="rect">
            <a:avLst/>
          </a:prstGeom>
          <a:noFill/>
        </p:spPr>
        <p:txBody>
          <a:bodyPr wrap="square" rtlCol="0">
            <a:spAutoFit/>
          </a:bodyPr>
          <a:lstStyle/>
          <a:p>
            <a:r>
              <a:rPr lang="en-US" sz="4800" dirty="0">
                <a:solidFill>
                  <a:schemeClr val="bg1"/>
                </a:solidFill>
              </a:rPr>
              <a:t>Sociology Enrollment – Spring 2022-25</a:t>
            </a:r>
          </a:p>
        </p:txBody>
      </p:sp>
      <p:sp>
        <p:nvSpPr>
          <p:cNvPr id="19" name="TextBox 18">
            <a:extLst>
              <a:ext uri="{FF2B5EF4-FFF2-40B4-BE49-F238E27FC236}">
                <a16:creationId xmlns:a16="http://schemas.microsoft.com/office/drawing/2014/main" id="{788777A9-5738-0039-85E8-B27C266D8524}"/>
              </a:ext>
            </a:extLst>
          </p:cNvPr>
          <p:cNvSpPr txBox="1"/>
          <p:nvPr/>
        </p:nvSpPr>
        <p:spPr>
          <a:xfrm rot="16200000">
            <a:off x="2869105" y="4418856"/>
            <a:ext cx="1114023" cy="523220"/>
          </a:xfrm>
          <a:prstGeom prst="rect">
            <a:avLst/>
          </a:prstGeom>
          <a:noFill/>
        </p:spPr>
        <p:txBody>
          <a:bodyPr wrap="none" rtlCol="0">
            <a:spAutoFit/>
          </a:bodyPr>
          <a:lstStyle/>
          <a:p>
            <a:r>
              <a:rPr lang="en-US" sz="1400" dirty="0">
                <a:solidFill>
                  <a:schemeClr val="bg1"/>
                </a:solidFill>
              </a:rPr>
              <a:t>31 Sections</a:t>
            </a:r>
          </a:p>
          <a:p>
            <a:r>
              <a:rPr lang="en-US" sz="1400" dirty="0">
                <a:solidFill>
                  <a:schemeClr val="bg1"/>
                </a:solidFill>
              </a:rPr>
              <a:t>71% Fill Rate</a:t>
            </a:r>
          </a:p>
        </p:txBody>
      </p:sp>
      <p:sp>
        <p:nvSpPr>
          <p:cNvPr id="20" name="TextBox 19">
            <a:extLst>
              <a:ext uri="{FF2B5EF4-FFF2-40B4-BE49-F238E27FC236}">
                <a16:creationId xmlns:a16="http://schemas.microsoft.com/office/drawing/2014/main" id="{C25725CD-F340-584F-47C2-6AC11B764674}"/>
              </a:ext>
            </a:extLst>
          </p:cNvPr>
          <p:cNvSpPr txBox="1"/>
          <p:nvPr/>
        </p:nvSpPr>
        <p:spPr>
          <a:xfrm rot="16200000">
            <a:off x="4612181" y="4408460"/>
            <a:ext cx="1114023" cy="523220"/>
          </a:xfrm>
          <a:prstGeom prst="rect">
            <a:avLst/>
          </a:prstGeom>
          <a:noFill/>
        </p:spPr>
        <p:txBody>
          <a:bodyPr wrap="none" rtlCol="0">
            <a:spAutoFit/>
          </a:bodyPr>
          <a:lstStyle/>
          <a:p>
            <a:r>
              <a:rPr lang="en-US" sz="1400" dirty="0">
                <a:solidFill>
                  <a:schemeClr val="bg1"/>
                </a:solidFill>
              </a:rPr>
              <a:t>36 Sections</a:t>
            </a:r>
          </a:p>
          <a:p>
            <a:r>
              <a:rPr lang="en-US" sz="1400" dirty="0">
                <a:solidFill>
                  <a:schemeClr val="bg1"/>
                </a:solidFill>
              </a:rPr>
              <a:t>76% Fill Rate</a:t>
            </a:r>
          </a:p>
        </p:txBody>
      </p:sp>
      <p:sp>
        <p:nvSpPr>
          <p:cNvPr id="21" name="TextBox 20">
            <a:extLst>
              <a:ext uri="{FF2B5EF4-FFF2-40B4-BE49-F238E27FC236}">
                <a16:creationId xmlns:a16="http://schemas.microsoft.com/office/drawing/2014/main" id="{BD22620B-A235-5B3C-FA9B-EDB7B6F891E9}"/>
              </a:ext>
            </a:extLst>
          </p:cNvPr>
          <p:cNvSpPr txBox="1"/>
          <p:nvPr/>
        </p:nvSpPr>
        <p:spPr>
          <a:xfrm rot="16200000">
            <a:off x="6355257" y="4408459"/>
            <a:ext cx="1114023" cy="523220"/>
          </a:xfrm>
          <a:prstGeom prst="rect">
            <a:avLst/>
          </a:prstGeom>
          <a:noFill/>
        </p:spPr>
        <p:txBody>
          <a:bodyPr wrap="none" rtlCol="0">
            <a:spAutoFit/>
          </a:bodyPr>
          <a:lstStyle/>
          <a:p>
            <a:r>
              <a:rPr lang="en-US" sz="1400" dirty="0">
                <a:solidFill>
                  <a:schemeClr val="bg1"/>
                </a:solidFill>
              </a:rPr>
              <a:t>35 Sections</a:t>
            </a:r>
          </a:p>
          <a:p>
            <a:r>
              <a:rPr lang="en-US" sz="1400" dirty="0">
                <a:solidFill>
                  <a:schemeClr val="bg1"/>
                </a:solidFill>
              </a:rPr>
              <a:t>88% Fill Rate</a:t>
            </a:r>
          </a:p>
        </p:txBody>
      </p:sp>
      <p:sp>
        <p:nvSpPr>
          <p:cNvPr id="23" name="TextBox 22">
            <a:extLst>
              <a:ext uri="{FF2B5EF4-FFF2-40B4-BE49-F238E27FC236}">
                <a16:creationId xmlns:a16="http://schemas.microsoft.com/office/drawing/2014/main" id="{E3C464C4-2577-73F5-099C-0A07FD59AFB6}"/>
              </a:ext>
            </a:extLst>
          </p:cNvPr>
          <p:cNvSpPr txBox="1"/>
          <p:nvPr/>
        </p:nvSpPr>
        <p:spPr>
          <a:xfrm rot="16200000">
            <a:off x="8098333" y="4462933"/>
            <a:ext cx="1114023" cy="523220"/>
          </a:xfrm>
          <a:prstGeom prst="rect">
            <a:avLst/>
          </a:prstGeom>
          <a:noFill/>
        </p:spPr>
        <p:txBody>
          <a:bodyPr wrap="none" rtlCol="0">
            <a:spAutoFit/>
          </a:bodyPr>
          <a:lstStyle/>
          <a:p>
            <a:r>
              <a:rPr lang="en-US" sz="1400" dirty="0">
                <a:solidFill>
                  <a:schemeClr val="bg1"/>
                </a:solidFill>
              </a:rPr>
              <a:t>39 Sections</a:t>
            </a:r>
          </a:p>
          <a:p>
            <a:r>
              <a:rPr lang="en-US" sz="1400" dirty="0">
                <a:solidFill>
                  <a:schemeClr val="bg1"/>
                </a:solidFill>
              </a:rPr>
              <a:t>74% Fill Rate</a:t>
            </a:r>
          </a:p>
        </p:txBody>
      </p:sp>
      <p:sp>
        <p:nvSpPr>
          <p:cNvPr id="2" name="TextBox 1">
            <a:extLst>
              <a:ext uri="{FF2B5EF4-FFF2-40B4-BE49-F238E27FC236}">
                <a16:creationId xmlns:a16="http://schemas.microsoft.com/office/drawing/2014/main" id="{44350F07-5BD5-4682-2DC2-022343B06EBE}"/>
              </a:ext>
            </a:extLst>
          </p:cNvPr>
          <p:cNvSpPr txBox="1"/>
          <p:nvPr/>
        </p:nvSpPr>
        <p:spPr>
          <a:xfrm>
            <a:off x="6605735" y="470645"/>
            <a:ext cx="5454669" cy="369332"/>
          </a:xfrm>
          <a:prstGeom prst="rect">
            <a:avLst/>
          </a:prstGeom>
          <a:solidFill>
            <a:schemeClr val="bg1"/>
          </a:solidFill>
        </p:spPr>
        <p:txBody>
          <a:bodyPr wrap="square" rtlCol="0">
            <a:spAutoFit/>
          </a:bodyPr>
          <a:lstStyle/>
          <a:p>
            <a:r>
              <a:rPr lang="en-US" dirty="0">
                <a:solidFill>
                  <a:srgbClr val="FF0000"/>
                </a:solidFill>
              </a:rPr>
              <a:t>Enrollment fell in Spring 2025, likely because of fraud.</a:t>
            </a:r>
          </a:p>
        </p:txBody>
      </p:sp>
    </p:spTree>
    <p:extLst>
      <p:ext uri="{BB962C8B-B14F-4D97-AF65-F5344CB8AC3E}">
        <p14:creationId xmlns:p14="http://schemas.microsoft.com/office/powerpoint/2010/main" val="1883916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747FF4-012F-F285-0D0A-411D017A053B}"/>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C8A5B45-8675-8138-4294-CEDCA58D9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B49E2E3-FC16-B068-772B-8D77C075C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093CB2C-41CE-151F-A3A0-730BAA98B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52CB561-54E7-5336-8018-F30B2D8153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5" name="Chart 14">
            <a:extLst>
              <a:ext uri="{FF2B5EF4-FFF2-40B4-BE49-F238E27FC236}">
                <a16:creationId xmlns:a16="http://schemas.microsoft.com/office/drawing/2014/main" id="{3A75B748-63C2-AF81-DB82-4DDB8FF709D5}"/>
              </a:ext>
            </a:extLst>
          </p:cNvPr>
          <p:cNvGraphicFramePr/>
          <p:nvPr>
            <p:extLst>
              <p:ext uri="{D42A27DB-BD31-4B8C-83A1-F6EECF244321}">
                <p14:modId xmlns:p14="http://schemas.microsoft.com/office/powerpoint/2010/main" val="1348669709"/>
              </p:ext>
            </p:extLst>
          </p:nvPr>
        </p:nvGraphicFramePr>
        <p:xfrm>
          <a:off x="2032000" y="1576446"/>
          <a:ext cx="7635875" cy="4923837"/>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a:extLst>
              <a:ext uri="{FF2B5EF4-FFF2-40B4-BE49-F238E27FC236}">
                <a16:creationId xmlns:a16="http://schemas.microsoft.com/office/drawing/2014/main" id="{CA103FE4-DC79-23D1-20B2-58E1C602E36A}"/>
              </a:ext>
            </a:extLst>
          </p:cNvPr>
          <p:cNvSpPr txBox="1"/>
          <p:nvPr/>
        </p:nvSpPr>
        <p:spPr>
          <a:xfrm>
            <a:off x="562338" y="-99833"/>
            <a:ext cx="5922351" cy="1569660"/>
          </a:xfrm>
          <a:prstGeom prst="rect">
            <a:avLst/>
          </a:prstGeom>
          <a:noFill/>
        </p:spPr>
        <p:txBody>
          <a:bodyPr wrap="square" rtlCol="0">
            <a:spAutoFit/>
          </a:bodyPr>
          <a:lstStyle/>
          <a:p>
            <a:r>
              <a:rPr lang="en-US" sz="4800" dirty="0">
                <a:solidFill>
                  <a:schemeClr val="bg1"/>
                </a:solidFill>
              </a:rPr>
              <a:t>Sociology Enrollment – Fall 2022-25</a:t>
            </a:r>
          </a:p>
        </p:txBody>
      </p:sp>
      <p:sp>
        <p:nvSpPr>
          <p:cNvPr id="19" name="TextBox 18">
            <a:extLst>
              <a:ext uri="{FF2B5EF4-FFF2-40B4-BE49-F238E27FC236}">
                <a16:creationId xmlns:a16="http://schemas.microsoft.com/office/drawing/2014/main" id="{788777A9-5738-0039-85E8-B27C266D8524}"/>
              </a:ext>
            </a:extLst>
          </p:cNvPr>
          <p:cNvSpPr txBox="1"/>
          <p:nvPr/>
        </p:nvSpPr>
        <p:spPr>
          <a:xfrm rot="16200000">
            <a:off x="2869106" y="4760500"/>
            <a:ext cx="1114023" cy="523220"/>
          </a:xfrm>
          <a:prstGeom prst="rect">
            <a:avLst/>
          </a:prstGeom>
          <a:noFill/>
        </p:spPr>
        <p:txBody>
          <a:bodyPr wrap="none" rtlCol="0">
            <a:spAutoFit/>
          </a:bodyPr>
          <a:lstStyle/>
          <a:p>
            <a:r>
              <a:rPr lang="en-US" sz="1400" dirty="0">
                <a:solidFill>
                  <a:schemeClr val="bg1"/>
                </a:solidFill>
              </a:rPr>
              <a:t>31 Sections</a:t>
            </a:r>
          </a:p>
          <a:p>
            <a:r>
              <a:rPr lang="en-US" sz="1400" dirty="0">
                <a:solidFill>
                  <a:schemeClr val="bg1"/>
                </a:solidFill>
              </a:rPr>
              <a:t>82% Fill Rate</a:t>
            </a:r>
          </a:p>
        </p:txBody>
      </p:sp>
      <p:sp>
        <p:nvSpPr>
          <p:cNvPr id="20" name="TextBox 19">
            <a:extLst>
              <a:ext uri="{FF2B5EF4-FFF2-40B4-BE49-F238E27FC236}">
                <a16:creationId xmlns:a16="http://schemas.microsoft.com/office/drawing/2014/main" id="{C25725CD-F340-584F-47C2-6AC11B764674}"/>
              </a:ext>
            </a:extLst>
          </p:cNvPr>
          <p:cNvSpPr txBox="1"/>
          <p:nvPr/>
        </p:nvSpPr>
        <p:spPr>
          <a:xfrm rot="16200000">
            <a:off x="4612181" y="4408460"/>
            <a:ext cx="1114023" cy="523220"/>
          </a:xfrm>
          <a:prstGeom prst="rect">
            <a:avLst/>
          </a:prstGeom>
          <a:noFill/>
        </p:spPr>
        <p:txBody>
          <a:bodyPr wrap="none" rtlCol="0">
            <a:spAutoFit/>
          </a:bodyPr>
          <a:lstStyle/>
          <a:p>
            <a:r>
              <a:rPr lang="en-US" sz="1400" dirty="0">
                <a:solidFill>
                  <a:schemeClr val="bg1"/>
                </a:solidFill>
              </a:rPr>
              <a:t>34 Sections</a:t>
            </a:r>
          </a:p>
          <a:p>
            <a:r>
              <a:rPr lang="en-US" sz="1400" dirty="0">
                <a:solidFill>
                  <a:schemeClr val="bg1"/>
                </a:solidFill>
              </a:rPr>
              <a:t>80% Fill Rate</a:t>
            </a:r>
          </a:p>
        </p:txBody>
      </p:sp>
      <p:sp>
        <p:nvSpPr>
          <p:cNvPr id="21" name="TextBox 20">
            <a:extLst>
              <a:ext uri="{FF2B5EF4-FFF2-40B4-BE49-F238E27FC236}">
                <a16:creationId xmlns:a16="http://schemas.microsoft.com/office/drawing/2014/main" id="{BD22620B-A235-5B3C-FA9B-EDB7B6F891E9}"/>
              </a:ext>
            </a:extLst>
          </p:cNvPr>
          <p:cNvSpPr txBox="1"/>
          <p:nvPr/>
        </p:nvSpPr>
        <p:spPr>
          <a:xfrm rot="16200000">
            <a:off x="6355257" y="4408459"/>
            <a:ext cx="1114023" cy="523220"/>
          </a:xfrm>
          <a:prstGeom prst="rect">
            <a:avLst/>
          </a:prstGeom>
          <a:noFill/>
        </p:spPr>
        <p:txBody>
          <a:bodyPr wrap="none" rtlCol="0">
            <a:spAutoFit/>
          </a:bodyPr>
          <a:lstStyle/>
          <a:p>
            <a:r>
              <a:rPr lang="en-US" sz="1400" dirty="0">
                <a:solidFill>
                  <a:schemeClr val="bg1"/>
                </a:solidFill>
              </a:rPr>
              <a:t>34 Sections</a:t>
            </a:r>
          </a:p>
          <a:p>
            <a:r>
              <a:rPr lang="en-US" sz="1400" dirty="0">
                <a:solidFill>
                  <a:schemeClr val="bg1"/>
                </a:solidFill>
              </a:rPr>
              <a:t>96% Fill Rate</a:t>
            </a:r>
          </a:p>
        </p:txBody>
      </p:sp>
      <p:sp>
        <p:nvSpPr>
          <p:cNvPr id="23" name="TextBox 22">
            <a:extLst>
              <a:ext uri="{FF2B5EF4-FFF2-40B4-BE49-F238E27FC236}">
                <a16:creationId xmlns:a16="http://schemas.microsoft.com/office/drawing/2014/main" id="{E3C464C4-2577-73F5-099C-0A07FD59AFB6}"/>
              </a:ext>
            </a:extLst>
          </p:cNvPr>
          <p:cNvSpPr txBox="1"/>
          <p:nvPr/>
        </p:nvSpPr>
        <p:spPr>
          <a:xfrm rot="16200000">
            <a:off x="7436409" y="3801009"/>
            <a:ext cx="2437871" cy="523220"/>
          </a:xfrm>
          <a:prstGeom prst="rect">
            <a:avLst/>
          </a:prstGeom>
          <a:noFill/>
        </p:spPr>
        <p:txBody>
          <a:bodyPr wrap="square" rtlCol="0">
            <a:spAutoFit/>
          </a:bodyPr>
          <a:lstStyle/>
          <a:p>
            <a:r>
              <a:rPr lang="en-US" sz="1400" dirty="0">
                <a:solidFill>
                  <a:schemeClr val="bg1"/>
                </a:solidFill>
              </a:rPr>
              <a:t>34 Sections  (AS OF SEPT. 9)</a:t>
            </a:r>
          </a:p>
          <a:p>
            <a:r>
              <a:rPr lang="en-US" sz="1400" dirty="0">
                <a:solidFill>
                  <a:schemeClr val="bg1"/>
                </a:solidFill>
              </a:rPr>
              <a:t>95% Fill Rate</a:t>
            </a:r>
          </a:p>
        </p:txBody>
      </p:sp>
      <p:sp>
        <p:nvSpPr>
          <p:cNvPr id="5" name="TextBox 4">
            <a:extLst>
              <a:ext uri="{FF2B5EF4-FFF2-40B4-BE49-F238E27FC236}">
                <a16:creationId xmlns:a16="http://schemas.microsoft.com/office/drawing/2014/main" id="{B7073B03-56F0-C656-8D02-3D087D645521}"/>
              </a:ext>
            </a:extLst>
          </p:cNvPr>
          <p:cNvSpPr txBox="1"/>
          <p:nvPr/>
        </p:nvSpPr>
        <p:spPr>
          <a:xfrm>
            <a:off x="6650658" y="150771"/>
            <a:ext cx="5454669" cy="1754326"/>
          </a:xfrm>
          <a:prstGeom prst="rect">
            <a:avLst/>
          </a:prstGeom>
          <a:solidFill>
            <a:schemeClr val="bg1"/>
          </a:solidFill>
        </p:spPr>
        <p:txBody>
          <a:bodyPr wrap="square" rtlCol="0">
            <a:spAutoFit/>
          </a:bodyPr>
          <a:lstStyle/>
          <a:p>
            <a:r>
              <a:rPr lang="en-US" dirty="0">
                <a:solidFill>
                  <a:srgbClr val="FF0000"/>
                </a:solidFill>
              </a:rPr>
              <a:t>Enrollment has shown continued growth in Fall.  Fill rates are high this spring.  Two second 8 week sections were added after this data was collected to fill ongoing demand.  A list created by Counseling shows SOCI 101 as having one of the largest #s of students on the waiting lists after the 16 week add period ended.</a:t>
            </a:r>
          </a:p>
        </p:txBody>
      </p:sp>
    </p:spTree>
    <p:extLst>
      <p:ext uri="{BB962C8B-B14F-4D97-AF65-F5344CB8AC3E}">
        <p14:creationId xmlns:p14="http://schemas.microsoft.com/office/powerpoint/2010/main" val="1277588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747FF4-012F-F285-0D0A-411D017A053B}"/>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C8A5B45-8675-8138-4294-CEDCA58D9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B49E2E3-FC16-B068-772B-8D77C075C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093CB2C-41CE-151F-A3A0-730BAA98B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52CB561-54E7-5336-8018-F30B2D8153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5" name="Chart 14">
            <a:extLst>
              <a:ext uri="{FF2B5EF4-FFF2-40B4-BE49-F238E27FC236}">
                <a16:creationId xmlns:a16="http://schemas.microsoft.com/office/drawing/2014/main" id="{3A75B748-63C2-AF81-DB82-4DDB8FF709D5}"/>
              </a:ext>
            </a:extLst>
          </p:cNvPr>
          <p:cNvGraphicFramePr/>
          <p:nvPr>
            <p:extLst>
              <p:ext uri="{D42A27DB-BD31-4B8C-83A1-F6EECF244321}">
                <p14:modId xmlns:p14="http://schemas.microsoft.com/office/powerpoint/2010/main" val="3750032334"/>
              </p:ext>
            </p:extLst>
          </p:nvPr>
        </p:nvGraphicFramePr>
        <p:xfrm>
          <a:off x="2032000" y="1576446"/>
          <a:ext cx="7635875" cy="4923837"/>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a:extLst>
              <a:ext uri="{FF2B5EF4-FFF2-40B4-BE49-F238E27FC236}">
                <a16:creationId xmlns:a16="http://schemas.microsoft.com/office/drawing/2014/main" id="{CA103FE4-DC79-23D1-20B2-58E1C602E36A}"/>
              </a:ext>
            </a:extLst>
          </p:cNvPr>
          <p:cNvSpPr txBox="1"/>
          <p:nvPr/>
        </p:nvSpPr>
        <p:spPr>
          <a:xfrm>
            <a:off x="508552" y="-1"/>
            <a:ext cx="5925804" cy="2308324"/>
          </a:xfrm>
          <a:prstGeom prst="rect">
            <a:avLst/>
          </a:prstGeom>
          <a:noFill/>
        </p:spPr>
        <p:txBody>
          <a:bodyPr wrap="square" rtlCol="0">
            <a:spAutoFit/>
          </a:bodyPr>
          <a:lstStyle/>
          <a:p>
            <a:r>
              <a:rPr lang="en-US" sz="4800" dirty="0">
                <a:solidFill>
                  <a:schemeClr val="bg1"/>
                </a:solidFill>
              </a:rPr>
              <a:t>Women’s Studies Enrollment – Fall 2022-25</a:t>
            </a:r>
          </a:p>
        </p:txBody>
      </p:sp>
      <p:sp>
        <p:nvSpPr>
          <p:cNvPr id="19" name="TextBox 18">
            <a:extLst>
              <a:ext uri="{FF2B5EF4-FFF2-40B4-BE49-F238E27FC236}">
                <a16:creationId xmlns:a16="http://schemas.microsoft.com/office/drawing/2014/main" id="{788777A9-5738-0039-85E8-B27C266D8524}"/>
              </a:ext>
            </a:extLst>
          </p:cNvPr>
          <p:cNvSpPr txBox="1"/>
          <p:nvPr/>
        </p:nvSpPr>
        <p:spPr>
          <a:xfrm rot="16200000">
            <a:off x="2811351" y="4710259"/>
            <a:ext cx="1114023" cy="523220"/>
          </a:xfrm>
          <a:prstGeom prst="rect">
            <a:avLst/>
          </a:prstGeom>
          <a:noFill/>
        </p:spPr>
        <p:txBody>
          <a:bodyPr wrap="none" rtlCol="0">
            <a:spAutoFit/>
          </a:bodyPr>
          <a:lstStyle/>
          <a:p>
            <a:r>
              <a:rPr lang="en-US" sz="1400" dirty="0">
                <a:solidFill>
                  <a:schemeClr val="bg1"/>
                </a:solidFill>
              </a:rPr>
              <a:t>6 Sections</a:t>
            </a:r>
          </a:p>
          <a:p>
            <a:r>
              <a:rPr lang="en-US" sz="1400" dirty="0">
                <a:solidFill>
                  <a:schemeClr val="bg1"/>
                </a:solidFill>
              </a:rPr>
              <a:t>89% Fill Rate</a:t>
            </a:r>
          </a:p>
        </p:txBody>
      </p:sp>
      <p:sp>
        <p:nvSpPr>
          <p:cNvPr id="20" name="TextBox 19">
            <a:extLst>
              <a:ext uri="{FF2B5EF4-FFF2-40B4-BE49-F238E27FC236}">
                <a16:creationId xmlns:a16="http://schemas.microsoft.com/office/drawing/2014/main" id="{C25725CD-F340-584F-47C2-6AC11B764674}"/>
              </a:ext>
            </a:extLst>
          </p:cNvPr>
          <p:cNvSpPr txBox="1"/>
          <p:nvPr/>
        </p:nvSpPr>
        <p:spPr>
          <a:xfrm rot="16200000">
            <a:off x="4554427" y="4820442"/>
            <a:ext cx="1114023" cy="523220"/>
          </a:xfrm>
          <a:prstGeom prst="rect">
            <a:avLst/>
          </a:prstGeom>
          <a:noFill/>
        </p:spPr>
        <p:txBody>
          <a:bodyPr wrap="none" rtlCol="0">
            <a:spAutoFit/>
          </a:bodyPr>
          <a:lstStyle/>
          <a:p>
            <a:r>
              <a:rPr lang="en-US" sz="1400" dirty="0">
                <a:solidFill>
                  <a:schemeClr val="bg1"/>
                </a:solidFill>
              </a:rPr>
              <a:t>4 Sections</a:t>
            </a:r>
          </a:p>
          <a:p>
            <a:r>
              <a:rPr lang="en-US" sz="1400" dirty="0">
                <a:solidFill>
                  <a:schemeClr val="bg1"/>
                </a:solidFill>
              </a:rPr>
              <a:t>94% Fill Rate</a:t>
            </a:r>
          </a:p>
        </p:txBody>
      </p:sp>
      <p:sp>
        <p:nvSpPr>
          <p:cNvPr id="21" name="TextBox 20">
            <a:extLst>
              <a:ext uri="{FF2B5EF4-FFF2-40B4-BE49-F238E27FC236}">
                <a16:creationId xmlns:a16="http://schemas.microsoft.com/office/drawing/2014/main" id="{BD22620B-A235-5B3C-FA9B-EDB7B6F891E9}"/>
              </a:ext>
            </a:extLst>
          </p:cNvPr>
          <p:cNvSpPr txBox="1"/>
          <p:nvPr/>
        </p:nvSpPr>
        <p:spPr>
          <a:xfrm rot="16200000">
            <a:off x="6297503" y="4820442"/>
            <a:ext cx="1114023" cy="523220"/>
          </a:xfrm>
          <a:prstGeom prst="rect">
            <a:avLst/>
          </a:prstGeom>
          <a:noFill/>
        </p:spPr>
        <p:txBody>
          <a:bodyPr wrap="none" rtlCol="0">
            <a:spAutoFit/>
          </a:bodyPr>
          <a:lstStyle/>
          <a:p>
            <a:r>
              <a:rPr lang="en-US" sz="1400" dirty="0">
                <a:solidFill>
                  <a:schemeClr val="bg1"/>
                </a:solidFill>
              </a:rPr>
              <a:t>5 Sections</a:t>
            </a:r>
          </a:p>
          <a:p>
            <a:r>
              <a:rPr lang="en-US" sz="1400" dirty="0">
                <a:solidFill>
                  <a:schemeClr val="bg1"/>
                </a:solidFill>
              </a:rPr>
              <a:t>82% Fill Rate</a:t>
            </a:r>
          </a:p>
        </p:txBody>
      </p:sp>
      <p:sp>
        <p:nvSpPr>
          <p:cNvPr id="23" name="TextBox 22">
            <a:extLst>
              <a:ext uri="{FF2B5EF4-FFF2-40B4-BE49-F238E27FC236}">
                <a16:creationId xmlns:a16="http://schemas.microsoft.com/office/drawing/2014/main" id="{E3C464C4-2577-73F5-099C-0A07FD59AFB6}"/>
              </a:ext>
            </a:extLst>
          </p:cNvPr>
          <p:cNvSpPr txBox="1"/>
          <p:nvPr/>
        </p:nvSpPr>
        <p:spPr>
          <a:xfrm rot="16200000">
            <a:off x="7436410" y="4153246"/>
            <a:ext cx="2437871" cy="523220"/>
          </a:xfrm>
          <a:prstGeom prst="rect">
            <a:avLst/>
          </a:prstGeom>
          <a:noFill/>
        </p:spPr>
        <p:txBody>
          <a:bodyPr wrap="square" rtlCol="0">
            <a:spAutoFit/>
          </a:bodyPr>
          <a:lstStyle/>
          <a:p>
            <a:r>
              <a:rPr lang="en-US" sz="1400" dirty="0">
                <a:solidFill>
                  <a:schemeClr val="bg1"/>
                </a:solidFill>
              </a:rPr>
              <a:t>4 Sections  (AS OF SEPT. 9)</a:t>
            </a:r>
          </a:p>
          <a:p>
            <a:r>
              <a:rPr lang="en-US" sz="1400" dirty="0">
                <a:solidFill>
                  <a:schemeClr val="bg1"/>
                </a:solidFill>
              </a:rPr>
              <a:t>91% Fill Rate</a:t>
            </a:r>
          </a:p>
        </p:txBody>
      </p:sp>
      <p:sp>
        <p:nvSpPr>
          <p:cNvPr id="2" name="TextBox 1">
            <a:extLst>
              <a:ext uri="{FF2B5EF4-FFF2-40B4-BE49-F238E27FC236}">
                <a16:creationId xmlns:a16="http://schemas.microsoft.com/office/drawing/2014/main" id="{6AEC10A2-A5AC-95CF-5356-1AC6F2AAA5B9}"/>
              </a:ext>
            </a:extLst>
          </p:cNvPr>
          <p:cNvSpPr txBox="1"/>
          <p:nvPr/>
        </p:nvSpPr>
        <p:spPr>
          <a:xfrm>
            <a:off x="6605735" y="470645"/>
            <a:ext cx="5454669" cy="923330"/>
          </a:xfrm>
          <a:prstGeom prst="rect">
            <a:avLst/>
          </a:prstGeom>
          <a:solidFill>
            <a:schemeClr val="bg1"/>
          </a:solidFill>
        </p:spPr>
        <p:txBody>
          <a:bodyPr wrap="square" rtlCol="0">
            <a:spAutoFit/>
          </a:bodyPr>
          <a:lstStyle/>
          <a:p>
            <a:r>
              <a:rPr lang="en-US" dirty="0">
                <a:solidFill>
                  <a:srgbClr val="FF0000"/>
                </a:solidFill>
              </a:rPr>
              <a:t>Women’s Studies 101 has shown overall declining enrollment in the past 5 years.  It grew from 2 sections to 6, and then demand has declined to 4 sections.</a:t>
            </a:r>
          </a:p>
        </p:txBody>
      </p:sp>
    </p:spTree>
    <p:extLst>
      <p:ext uri="{BB962C8B-B14F-4D97-AF65-F5344CB8AC3E}">
        <p14:creationId xmlns:p14="http://schemas.microsoft.com/office/powerpoint/2010/main" val="499245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15324DF-00E2-D124-1DA3-300EDCED7A26}"/>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E70ED46-56EA-F8E0-7A87-04AF4969B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B4C8760-74DF-D572-F13D-14DDAB269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345EB01-F77B-4C66-1403-4C2548102D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B956999-7A33-78C5-F2E2-28998F0E0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4D1F82-D5D6-CFC6-D327-916AFA34F69B}"/>
              </a:ext>
            </a:extLst>
          </p:cNvPr>
          <p:cNvSpPr>
            <a:spLocks noGrp="1"/>
          </p:cNvSpPr>
          <p:nvPr>
            <p:ph type="title"/>
          </p:nvPr>
        </p:nvSpPr>
        <p:spPr>
          <a:xfrm>
            <a:off x="509735" y="259590"/>
            <a:ext cx="4063143" cy="877729"/>
          </a:xfrm>
        </p:spPr>
        <p:txBody>
          <a:bodyPr anchor="ctr">
            <a:normAutofit/>
          </a:bodyPr>
          <a:lstStyle/>
          <a:p>
            <a:r>
              <a:rPr lang="en-US" sz="4000" dirty="0">
                <a:solidFill>
                  <a:srgbClr val="FFFFFF"/>
                </a:solidFill>
              </a:rPr>
              <a:t>SLO’s - Kassia</a:t>
            </a:r>
          </a:p>
        </p:txBody>
      </p:sp>
      <p:sp>
        <p:nvSpPr>
          <p:cNvPr id="4" name="Content Placeholder 3">
            <a:extLst>
              <a:ext uri="{FF2B5EF4-FFF2-40B4-BE49-F238E27FC236}">
                <a16:creationId xmlns:a16="http://schemas.microsoft.com/office/drawing/2014/main" id="{417DC57E-A46E-33AB-87E3-50D88616D741}"/>
              </a:ext>
            </a:extLst>
          </p:cNvPr>
          <p:cNvSpPr>
            <a:spLocks noGrp="1"/>
          </p:cNvSpPr>
          <p:nvPr>
            <p:ph idx="1"/>
          </p:nvPr>
        </p:nvSpPr>
        <p:spPr>
          <a:xfrm>
            <a:off x="838200" y="1700544"/>
            <a:ext cx="10515600" cy="5032375"/>
          </a:xfrm>
        </p:spPr>
        <p:txBody>
          <a:bodyPr>
            <a:normAutofit/>
          </a:bodyPr>
          <a:lstStyle/>
          <a:p>
            <a:pPr marL="0" indent="0">
              <a:buNone/>
            </a:pPr>
            <a:r>
              <a:rPr lang="en-US" b="1" u="sng" dirty="0"/>
              <a:t>Message from Eduardo, the SLO Maestro</a:t>
            </a:r>
          </a:p>
          <a:p>
            <a:pPr marL="0" indent="0">
              <a:lnSpc>
                <a:spcPct val="150000"/>
              </a:lnSpc>
              <a:buNone/>
            </a:pPr>
            <a:r>
              <a:rPr lang="en-US" dirty="0"/>
              <a:t>The department is working towards submitting their Spring 2025 assessments results and analysis on time. Having said that, there appears to be a minor glitch in </a:t>
            </a:r>
            <a:r>
              <a:rPr lang="en-US" dirty="0" err="1"/>
              <a:t>Nuventive</a:t>
            </a:r>
            <a:r>
              <a:rPr lang="en-US" dirty="0"/>
              <a:t> related to 2 Sociology courses. The </a:t>
            </a:r>
            <a:r>
              <a:rPr lang="en-US" dirty="0" err="1"/>
              <a:t>Nuventive</a:t>
            </a:r>
            <a:r>
              <a:rPr lang="en-US" dirty="0"/>
              <a:t> administrators have been made aware of it and are working to get it resolved. As far as this semester goes, the department is conducting Program Review so there are no SLOs scheduled for assessment.</a:t>
            </a:r>
          </a:p>
        </p:txBody>
      </p:sp>
      <p:sp>
        <p:nvSpPr>
          <p:cNvPr id="3" name="TextBox 2">
            <a:extLst>
              <a:ext uri="{FF2B5EF4-FFF2-40B4-BE49-F238E27FC236}">
                <a16:creationId xmlns:a16="http://schemas.microsoft.com/office/drawing/2014/main" id="{FC1281C9-8A79-72D1-F4CA-DA1986351865}"/>
              </a:ext>
            </a:extLst>
          </p:cNvPr>
          <p:cNvSpPr txBox="1"/>
          <p:nvPr/>
        </p:nvSpPr>
        <p:spPr>
          <a:xfrm>
            <a:off x="3506599" y="135371"/>
            <a:ext cx="8553806" cy="1200329"/>
          </a:xfrm>
          <a:prstGeom prst="rect">
            <a:avLst/>
          </a:prstGeom>
          <a:solidFill>
            <a:schemeClr val="bg1"/>
          </a:solidFill>
        </p:spPr>
        <p:txBody>
          <a:bodyPr wrap="square" rtlCol="0">
            <a:spAutoFit/>
          </a:bodyPr>
          <a:lstStyle/>
          <a:p>
            <a:r>
              <a:rPr lang="en-US" dirty="0">
                <a:solidFill>
                  <a:srgbClr val="FF0000"/>
                </a:solidFill>
              </a:rPr>
              <a:t>The Spring SLOs are mostly finished.  The glitch with SOC 104 and 108 has been fixed.  Kassia will enter 104 and 108 into the Google spreadsheet and then SOCI will be 100% compliant for Spring 2025.   WSTU assessment should be delayed this Fall because of Program Review.</a:t>
            </a:r>
          </a:p>
        </p:txBody>
      </p:sp>
    </p:spTree>
    <p:extLst>
      <p:ext uri="{BB962C8B-B14F-4D97-AF65-F5344CB8AC3E}">
        <p14:creationId xmlns:p14="http://schemas.microsoft.com/office/powerpoint/2010/main" val="1273683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15324DF-00E2-D124-1DA3-300EDCED7A26}"/>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E70ED46-56EA-F8E0-7A87-04AF4969B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B4C8760-74DF-D572-F13D-14DDAB269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345EB01-F77B-4C66-1403-4C2548102D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B956999-7A33-78C5-F2E2-28998F0E0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4D1F82-D5D6-CFC6-D327-916AFA34F69B}"/>
              </a:ext>
            </a:extLst>
          </p:cNvPr>
          <p:cNvSpPr>
            <a:spLocks noGrp="1"/>
          </p:cNvSpPr>
          <p:nvPr>
            <p:ph type="title"/>
          </p:nvPr>
        </p:nvSpPr>
        <p:spPr>
          <a:xfrm>
            <a:off x="838200" y="278091"/>
            <a:ext cx="4063143" cy="877729"/>
          </a:xfrm>
        </p:spPr>
        <p:txBody>
          <a:bodyPr anchor="ctr">
            <a:normAutofit/>
          </a:bodyPr>
          <a:lstStyle/>
          <a:p>
            <a:r>
              <a:rPr lang="en-US" sz="4000" dirty="0">
                <a:solidFill>
                  <a:srgbClr val="FFFFFF"/>
                </a:solidFill>
              </a:rPr>
              <a:t>Curriculum</a:t>
            </a:r>
          </a:p>
        </p:txBody>
      </p:sp>
      <p:sp>
        <p:nvSpPr>
          <p:cNvPr id="4" name="Content Placeholder 3">
            <a:extLst>
              <a:ext uri="{FF2B5EF4-FFF2-40B4-BE49-F238E27FC236}">
                <a16:creationId xmlns:a16="http://schemas.microsoft.com/office/drawing/2014/main" id="{417DC57E-A46E-33AB-87E3-50D88616D741}"/>
              </a:ext>
            </a:extLst>
          </p:cNvPr>
          <p:cNvSpPr>
            <a:spLocks noGrp="1"/>
          </p:cNvSpPr>
          <p:nvPr>
            <p:ph idx="1"/>
          </p:nvPr>
        </p:nvSpPr>
        <p:spPr>
          <a:xfrm>
            <a:off x="838200" y="1700544"/>
            <a:ext cx="10515600" cy="5032375"/>
          </a:xfrm>
        </p:spPr>
        <p:txBody>
          <a:bodyPr>
            <a:normAutofit lnSpcReduction="10000"/>
          </a:bodyPr>
          <a:lstStyle/>
          <a:p>
            <a:pPr marL="0" indent="0">
              <a:buNone/>
            </a:pPr>
            <a:r>
              <a:rPr lang="en-US" dirty="0">
                <a:solidFill>
                  <a:srgbClr val="FF0000"/>
                </a:solidFill>
              </a:rPr>
              <a:t>Martin covering for Melissa on the Division Curriculum Committee in Fall 2025.  Martin will go the meetings and Melissa will do the approvals.</a:t>
            </a:r>
          </a:p>
          <a:p>
            <a:pPr marL="0" indent="0">
              <a:buNone/>
            </a:pPr>
            <a:endParaRPr lang="en-US" dirty="0"/>
          </a:p>
          <a:p>
            <a:pPr marL="0" indent="0">
              <a:buNone/>
            </a:pPr>
            <a:r>
              <a:rPr lang="en-US" dirty="0"/>
              <a:t>Sociology 101 SOCI C1000 and Sociology 101H SOCI C1000H – </a:t>
            </a:r>
            <a:r>
              <a:rPr lang="en-US" dirty="0">
                <a:solidFill>
                  <a:srgbClr val="FF0000"/>
                </a:solidFill>
              </a:rPr>
              <a:t>These two courses are part of phase three and do not need to be created this Fall.</a:t>
            </a:r>
          </a:p>
          <a:p>
            <a:pPr marL="0" indent="0">
              <a:buNone/>
            </a:pPr>
            <a:endParaRPr lang="en-US" dirty="0"/>
          </a:p>
          <a:p>
            <a:pPr marL="0" indent="0">
              <a:buNone/>
            </a:pPr>
            <a:r>
              <a:rPr lang="en-US" dirty="0"/>
              <a:t>Sociology 108</a:t>
            </a:r>
          </a:p>
          <a:p>
            <a:pPr marL="0" indent="0">
              <a:buNone/>
            </a:pPr>
            <a:endParaRPr lang="en-US" dirty="0"/>
          </a:p>
          <a:p>
            <a:pPr marL="0" indent="0">
              <a:buNone/>
            </a:pPr>
            <a:r>
              <a:rPr lang="en-US" dirty="0"/>
              <a:t>Sociology 112</a:t>
            </a:r>
          </a:p>
        </p:txBody>
      </p:sp>
    </p:spTree>
    <p:extLst>
      <p:ext uri="{BB962C8B-B14F-4D97-AF65-F5344CB8AC3E}">
        <p14:creationId xmlns:p14="http://schemas.microsoft.com/office/powerpoint/2010/main" val="3006471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04F18DD-7DEC-CBA7-5EAB-853F8836F6BF}"/>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FF506DD-7E9F-6891-1168-E5FDBAC0B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73A8EC-6CDC-9821-F910-E338C70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634D0C9-28AB-A22F-C228-D2F84F2D6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FAFA127-C2D7-3BFE-7239-530C2E4BF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534FB6-A345-50DE-C331-AE5A80EA412D}"/>
              </a:ext>
            </a:extLst>
          </p:cNvPr>
          <p:cNvSpPr>
            <a:spLocks noGrp="1"/>
          </p:cNvSpPr>
          <p:nvPr>
            <p:ph type="title"/>
          </p:nvPr>
        </p:nvSpPr>
        <p:spPr>
          <a:xfrm>
            <a:off x="785995" y="387387"/>
            <a:ext cx="5164375" cy="877729"/>
          </a:xfrm>
        </p:spPr>
        <p:txBody>
          <a:bodyPr anchor="ctr">
            <a:normAutofit/>
          </a:bodyPr>
          <a:lstStyle/>
          <a:p>
            <a:r>
              <a:rPr lang="en-US" sz="4000" dirty="0">
                <a:solidFill>
                  <a:srgbClr val="FFFFFF"/>
                </a:solidFill>
              </a:rPr>
              <a:t>Departmental Topics</a:t>
            </a:r>
          </a:p>
        </p:txBody>
      </p:sp>
      <p:sp>
        <p:nvSpPr>
          <p:cNvPr id="5" name="Content Placeholder 4">
            <a:extLst>
              <a:ext uri="{FF2B5EF4-FFF2-40B4-BE49-F238E27FC236}">
                <a16:creationId xmlns:a16="http://schemas.microsoft.com/office/drawing/2014/main" id="{054EC877-D454-9087-5FEB-48FEACFEBCCA}"/>
              </a:ext>
            </a:extLst>
          </p:cNvPr>
          <p:cNvSpPr>
            <a:spLocks noGrp="1"/>
          </p:cNvSpPr>
          <p:nvPr>
            <p:ph idx="1"/>
          </p:nvPr>
        </p:nvSpPr>
        <p:spPr>
          <a:xfrm>
            <a:off x="282919" y="1723441"/>
            <a:ext cx="6325782" cy="4351338"/>
          </a:xfrm>
        </p:spPr>
        <p:txBody>
          <a:bodyPr>
            <a:normAutofit fontScale="70000" lnSpcReduction="20000"/>
          </a:bodyPr>
          <a:lstStyle/>
          <a:p>
            <a:pPr marL="0" indent="0">
              <a:buNone/>
            </a:pPr>
            <a:r>
              <a:rPr lang="en-US" dirty="0"/>
              <a:t>Funding for Speakers/Presenters – </a:t>
            </a:r>
            <a:r>
              <a:rPr lang="en-US" dirty="0">
                <a:solidFill>
                  <a:srgbClr val="FF0000"/>
                </a:solidFill>
              </a:rPr>
              <a:t>The division has some limited funding for speakers.  The department may want a speaker on AI and equity issues.</a:t>
            </a:r>
          </a:p>
          <a:p>
            <a:pPr marL="0" indent="0">
              <a:buNone/>
            </a:pPr>
            <a:endParaRPr lang="en-US" dirty="0"/>
          </a:p>
          <a:p>
            <a:pPr marL="0" indent="0">
              <a:buNone/>
            </a:pPr>
            <a:r>
              <a:rPr lang="en-US" dirty="0"/>
              <a:t>Funding to Pay PT Faculty for PD and Presentation – </a:t>
            </a:r>
            <a:r>
              <a:rPr lang="en-US" dirty="0">
                <a:solidFill>
                  <a:srgbClr val="FF0000"/>
                </a:solidFill>
              </a:rPr>
              <a:t>PT are paid for up to about for hours of professional development.</a:t>
            </a:r>
          </a:p>
          <a:p>
            <a:pPr marL="0" indent="0">
              <a:buNone/>
            </a:pPr>
            <a:endParaRPr lang="en-US" dirty="0"/>
          </a:p>
          <a:p>
            <a:pPr marL="0" indent="0">
              <a:buNone/>
            </a:pPr>
            <a:r>
              <a:rPr lang="en-US" dirty="0"/>
              <a:t>Student Expo (9/17/25), Career night, and College night (Nov. 5) representation -  </a:t>
            </a:r>
            <a:r>
              <a:rPr lang="en-US" dirty="0">
                <a:solidFill>
                  <a:srgbClr val="FF0000"/>
                </a:solidFill>
              </a:rPr>
              <a:t>Martin likes to attend these.  They may need some “Oomph” for the table.  Martin will update the flyers.</a:t>
            </a:r>
          </a:p>
          <a:p>
            <a:pPr marL="0" indent="0">
              <a:buNone/>
            </a:pPr>
            <a:endParaRPr lang="en-US" dirty="0"/>
          </a:p>
          <a:p>
            <a:pPr marL="0" indent="0">
              <a:buNone/>
            </a:pPr>
            <a:r>
              <a:rPr lang="en-US" dirty="0"/>
              <a:t>Program Review – </a:t>
            </a:r>
            <a:r>
              <a:rPr lang="en-US" dirty="0">
                <a:solidFill>
                  <a:srgbClr val="FF0000"/>
                </a:solidFill>
              </a:rPr>
              <a:t>The goal is to have a draft by mid-September and to then circulate it for review.  </a:t>
            </a:r>
          </a:p>
          <a:p>
            <a:pPr marL="0" indent="0">
              <a:buNone/>
            </a:pPr>
            <a:endParaRPr lang="en-US" dirty="0"/>
          </a:p>
        </p:txBody>
      </p:sp>
      <p:pic>
        <p:nvPicPr>
          <p:cNvPr id="4" name="Picture 3">
            <a:extLst>
              <a:ext uri="{FF2B5EF4-FFF2-40B4-BE49-F238E27FC236}">
                <a16:creationId xmlns:a16="http://schemas.microsoft.com/office/drawing/2014/main" id="{BF197AC8-D79C-4554-7B46-2F2648833F8F}"/>
              </a:ext>
            </a:extLst>
          </p:cNvPr>
          <p:cNvPicPr>
            <a:picLocks noChangeAspect="1"/>
          </p:cNvPicPr>
          <p:nvPr/>
        </p:nvPicPr>
        <p:blipFill>
          <a:blip r:embed="rId2"/>
          <a:stretch>
            <a:fillRect/>
          </a:stretch>
        </p:blipFill>
        <p:spPr>
          <a:xfrm>
            <a:off x="6818163" y="94646"/>
            <a:ext cx="5164375" cy="6695717"/>
          </a:xfrm>
          <a:prstGeom prst="rect">
            <a:avLst/>
          </a:prstGeom>
        </p:spPr>
      </p:pic>
    </p:spTree>
    <p:extLst>
      <p:ext uri="{BB962C8B-B14F-4D97-AF65-F5344CB8AC3E}">
        <p14:creationId xmlns:p14="http://schemas.microsoft.com/office/powerpoint/2010/main" val="1683936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EF4860-25AA-1C90-851F-27399B93F70E}"/>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34C15CE-BD44-93A3-0F6B-463C2E6C4C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E96DD42-01E3-791E-AD31-AB063087C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48FE974-6C4D-BC21-4910-DA557583B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D3EDC79-9382-2D02-B433-A36922CE1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AEE354-FC73-C4A2-14CC-9A21185E410E}"/>
              </a:ext>
            </a:extLst>
          </p:cNvPr>
          <p:cNvSpPr>
            <a:spLocks noGrp="1"/>
          </p:cNvSpPr>
          <p:nvPr>
            <p:ph type="title"/>
          </p:nvPr>
        </p:nvSpPr>
        <p:spPr>
          <a:xfrm>
            <a:off x="838201" y="305220"/>
            <a:ext cx="4413308" cy="877729"/>
          </a:xfrm>
        </p:spPr>
        <p:txBody>
          <a:bodyPr anchor="ctr">
            <a:normAutofit fontScale="90000"/>
          </a:bodyPr>
          <a:lstStyle/>
          <a:p>
            <a:r>
              <a:rPr lang="en-US" sz="4000" dirty="0">
                <a:solidFill>
                  <a:srgbClr val="FFFFFF"/>
                </a:solidFill>
              </a:rPr>
              <a:t>Counselor’s Report – Veronica Casillas</a:t>
            </a:r>
          </a:p>
        </p:txBody>
      </p:sp>
      <p:pic>
        <p:nvPicPr>
          <p:cNvPr id="4" name="Picture 3">
            <a:extLst>
              <a:ext uri="{FF2B5EF4-FFF2-40B4-BE49-F238E27FC236}">
                <a16:creationId xmlns:a16="http://schemas.microsoft.com/office/drawing/2014/main" id="{DBA2FD10-6B04-3F13-4192-167EFBF43581}"/>
              </a:ext>
            </a:extLst>
          </p:cNvPr>
          <p:cNvPicPr>
            <a:picLocks noChangeAspect="1"/>
          </p:cNvPicPr>
          <p:nvPr/>
        </p:nvPicPr>
        <p:blipFill>
          <a:blip r:embed="rId2"/>
          <a:stretch>
            <a:fillRect/>
          </a:stretch>
        </p:blipFill>
        <p:spPr>
          <a:xfrm>
            <a:off x="137799" y="1680901"/>
            <a:ext cx="3821185" cy="4871879"/>
          </a:xfrm>
          <a:prstGeom prst="rect">
            <a:avLst/>
          </a:prstGeom>
        </p:spPr>
      </p:pic>
      <p:pic>
        <p:nvPicPr>
          <p:cNvPr id="7" name="Picture 6">
            <a:extLst>
              <a:ext uri="{FF2B5EF4-FFF2-40B4-BE49-F238E27FC236}">
                <a16:creationId xmlns:a16="http://schemas.microsoft.com/office/drawing/2014/main" id="{ECCC3C86-13E5-A0FA-E0C7-2CEB04225788}"/>
              </a:ext>
            </a:extLst>
          </p:cNvPr>
          <p:cNvPicPr>
            <a:picLocks noChangeAspect="1"/>
          </p:cNvPicPr>
          <p:nvPr/>
        </p:nvPicPr>
        <p:blipFill>
          <a:blip r:embed="rId3"/>
          <a:stretch>
            <a:fillRect/>
          </a:stretch>
        </p:blipFill>
        <p:spPr>
          <a:xfrm>
            <a:off x="4111356" y="1680901"/>
            <a:ext cx="3964135" cy="4871879"/>
          </a:xfrm>
          <a:prstGeom prst="rect">
            <a:avLst/>
          </a:prstGeom>
        </p:spPr>
      </p:pic>
      <p:pic>
        <p:nvPicPr>
          <p:cNvPr id="9" name="Picture 8">
            <a:extLst>
              <a:ext uri="{FF2B5EF4-FFF2-40B4-BE49-F238E27FC236}">
                <a16:creationId xmlns:a16="http://schemas.microsoft.com/office/drawing/2014/main" id="{068E66B0-49B6-D5C3-01E5-62EBF4ADA828}"/>
              </a:ext>
            </a:extLst>
          </p:cNvPr>
          <p:cNvPicPr>
            <a:picLocks noChangeAspect="1"/>
          </p:cNvPicPr>
          <p:nvPr/>
        </p:nvPicPr>
        <p:blipFill>
          <a:blip r:embed="rId4"/>
          <a:stretch>
            <a:fillRect/>
          </a:stretch>
        </p:blipFill>
        <p:spPr>
          <a:xfrm>
            <a:off x="8227863" y="1680900"/>
            <a:ext cx="3821185" cy="4818627"/>
          </a:xfrm>
          <a:prstGeom prst="rect">
            <a:avLst/>
          </a:prstGeom>
        </p:spPr>
      </p:pic>
      <p:sp>
        <p:nvSpPr>
          <p:cNvPr id="3" name="TextBox 2">
            <a:extLst>
              <a:ext uri="{FF2B5EF4-FFF2-40B4-BE49-F238E27FC236}">
                <a16:creationId xmlns:a16="http://schemas.microsoft.com/office/drawing/2014/main" id="{C0CFD74E-807B-4072-4848-95A7D808F6DB}"/>
              </a:ext>
            </a:extLst>
          </p:cNvPr>
          <p:cNvSpPr txBox="1"/>
          <p:nvPr/>
        </p:nvSpPr>
        <p:spPr>
          <a:xfrm>
            <a:off x="5500528" y="173807"/>
            <a:ext cx="6462173" cy="1200329"/>
          </a:xfrm>
          <a:prstGeom prst="rect">
            <a:avLst/>
          </a:prstGeom>
          <a:solidFill>
            <a:schemeClr val="bg1"/>
          </a:solidFill>
        </p:spPr>
        <p:txBody>
          <a:bodyPr wrap="square" rtlCol="0">
            <a:spAutoFit/>
          </a:bodyPr>
          <a:lstStyle/>
          <a:p>
            <a:r>
              <a:rPr lang="en-US" dirty="0">
                <a:solidFill>
                  <a:srgbClr val="FF0000"/>
                </a:solidFill>
              </a:rPr>
              <a:t>The BSS Counselors are focusing on Sociology this semester.  They are going to hold a “What Can I do with a Major in Sociology” event on Oct. 1 in person and Oct. 8 on Zoom..  They have consulted with the </a:t>
            </a:r>
            <a:r>
              <a:rPr lang="en-US">
                <a:solidFill>
                  <a:srgbClr val="FF0000"/>
                </a:solidFill>
              </a:rPr>
              <a:t>Sociology faculty on it.</a:t>
            </a:r>
            <a:endParaRPr lang="en-US" dirty="0">
              <a:solidFill>
                <a:srgbClr val="FF0000"/>
              </a:solidFill>
            </a:endParaRPr>
          </a:p>
        </p:txBody>
      </p:sp>
    </p:spTree>
    <p:extLst>
      <p:ext uri="{BB962C8B-B14F-4D97-AF65-F5344CB8AC3E}">
        <p14:creationId xmlns:p14="http://schemas.microsoft.com/office/powerpoint/2010/main" val="28585264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D6679818A6274EAAD499A1C4E42F28" ma:contentTypeVersion="16" ma:contentTypeDescription="Create a new document." ma:contentTypeScope="" ma:versionID="cbd52ae8ed0e780233f153343aa9d9d0">
  <xsd:schema xmlns:xsd="http://www.w3.org/2001/XMLSchema" xmlns:xs="http://www.w3.org/2001/XMLSchema" xmlns:p="http://schemas.microsoft.com/office/2006/metadata/properties" xmlns:ns2="470652c6-c6b7-4580-955c-8bd371c58177" xmlns:ns3="73434895-467c-44f2-83a6-5b07594ab3b8" targetNamespace="http://schemas.microsoft.com/office/2006/metadata/properties" ma:root="true" ma:fieldsID="936b2f903b68001fb25b1257bff012e0" ns2:_="" ns3:_="">
    <xsd:import namespace="470652c6-c6b7-4580-955c-8bd371c58177"/>
    <xsd:import namespace="73434895-467c-44f2-83a6-5b07594ab3b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0652c6-c6b7-4580-955c-8bd371c581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7ce4f4-14a2-4cf0-8d1e-f9edec0e2a5c"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434895-467c-44f2-83a6-5b07594ab3b8"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bc1722d8-852e-4e96-8f94-f80a6dc0c6c0}" ma:internalName="TaxCatchAll" ma:showField="CatchAllData" ma:web="73434895-467c-44f2-83a6-5b07594ab3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3434895-467c-44f2-83a6-5b07594ab3b8" xsi:nil="true"/>
    <lcf76f155ced4ddcb4097134ff3c332f xmlns="470652c6-c6b7-4580-955c-8bd371c5817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C62A85-98EE-479B-8AD5-57378D448843}"/>
</file>

<file path=customXml/itemProps2.xml><?xml version="1.0" encoding="utf-8"?>
<ds:datastoreItem xmlns:ds="http://schemas.openxmlformats.org/officeDocument/2006/customXml" ds:itemID="{6411BCA8-18D5-4035-99A4-D9907DB4E608}">
  <ds:schemaRefs>
    <ds:schemaRef ds:uri="http://purl.org/dc/terms/"/>
    <ds:schemaRef ds:uri="http://schemas.microsoft.com/office/2006/documentManagement/types"/>
    <ds:schemaRef ds:uri="http://schemas.microsoft.com/office/2006/metadata/properties"/>
    <ds:schemaRef ds:uri="http://www.w3.org/XML/1998/namespace"/>
    <ds:schemaRef ds:uri="http://purl.org/dc/elements/1.1/"/>
    <ds:schemaRef ds:uri="6d4c085d-c9ea-458a-a43a-bf1021d0c369"/>
    <ds:schemaRef ds:uri="http://schemas.microsoft.com/office/infopath/2007/PartnerControls"/>
    <ds:schemaRef ds:uri="http://schemas.openxmlformats.org/package/2006/metadata/core-properties"/>
    <ds:schemaRef ds:uri="0931e994-e6d3-4300-856d-b2b971b8f134"/>
    <ds:schemaRef ds:uri="http://purl.org/dc/dcmitype/"/>
  </ds:schemaRefs>
</ds:datastoreItem>
</file>

<file path=customXml/itemProps3.xml><?xml version="1.0" encoding="utf-8"?>
<ds:datastoreItem xmlns:ds="http://schemas.openxmlformats.org/officeDocument/2006/customXml" ds:itemID="{3119AEB0-81CF-491A-BCAC-B5A3569464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10438</TotalTime>
  <Words>666</Words>
  <Application>Microsoft Office PowerPoint</Application>
  <PresentationFormat>Widescreen</PresentationFormat>
  <Paragraphs>69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Sociology Department Meeting</vt:lpstr>
      <vt:lpstr>Sociology Department - Agenda</vt:lpstr>
      <vt:lpstr>PowerPoint Presentation</vt:lpstr>
      <vt:lpstr>PowerPoint Presentation</vt:lpstr>
      <vt:lpstr>PowerPoint Presentation</vt:lpstr>
      <vt:lpstr>SLO’s - Kassia</vt:lpstr>
      <vt:lpstr>Curriculum</vt:lpstr>
      <vt:lpstr>Departmental Topics</vt:lpstr>
      <vt:lpstr>Counselor’s Report – Veronica Casillas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Gold, Christina</dc:creator>
  <cp:lastModifiedBy>Gold, Christina</cp:lastModifiedBy>
  <cp:revision>76</cp:revision>
  <cp:lastPrinted>2024-09-17T16:20:56Z</cp:lastPrinted>
  <dcterms:created xsi:type="dcterms:W3CDTF">2021-02-06T12:58:35Z</dcterms:created>
  <dcterms:modified xsi:type="dcterms:W3CDTF">2025-09-28T00:49:48Z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0x0101004AD6679818A6274EAAD499A1C4E42F28</vt:lpwstr>
  </property>
</Properties>
</file>