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handoutMasterIdLst>
    <p:handoutMasterId r:id="rId52"/>
  </p:handoutMasterIdLst>
  <p:sldIdLst>
    <p:sldId id="307" r:id="rId2"/>
    <p:sldId id="257" r:id="rId3"/>
    <p:sldId id="258" r:id="rId4"/>
    <p:sldId id="259" r:id="rId5"/>
    <p:sldId id="260" r:id="rId6"/>
    <p:sldId id="261" r:id="rId7"/>
    <p:sldId id="262" r:id="rId8"/>
    <p:sldId id="263" r:id="rId9"/>
    <p:sldId id="264"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265" r:id="rId23"/>
    <p:sldId id="266" r:id="rId24"/>
    <p:sldId id="267" r:id="rId25"/>
    <p:sldId id="287" r:id="rId26"/>
    <p:sldId id="269" r:id="rId27"/>
    <p:sldId id="270" r:id="rId28"/>
    <p:sldId id="271" r:id="rId29"/>
    <p:sldId id="272" r:id="rId30"/>
    <p:sldId id="273" r:id="rId31"/>
    <p:sldId id="274" r:id="rId32"/>
    <p:sldId id="300" r:id="rId33"/>
    <p:sldId id="275" r:id="rId34"/>
    <p:sldId id="276" r:id="rId35"/>
    <p:sldId id="277" r:id="rId36"/>
    <p:sldId id="278" r:id="rId37"/>
    <p:sldId id="279" r:id="rId38"/>
    <p:sldId id="301" r:id="rId39"/>
    <p:sldId id="302" r:id="rId40"/>
    <p:sldId id="280" r:id="rId41"/>
    <p:sldId id="304" r:id="rId42"/>
    <p:sldId id="281" r:id="rId43"/>
    <p:sldId id="282" r:id="rId44"/>
    <p:sldId id="283" r:id="rId45"/>
    <p:sldId id="284" r:id="rId46"/>
    <p:sldId id="305" r:id="rId47"/>
    <p:sldId id="285" r:id="rId48"/>
    <p:sldId id="306" r:id="rId49"/>
    <p:sldId id="286" r:id="rId50"/>
  </p:sldIdLst>
  <p:sldSz cx="9144000" cy="6858000" type="screen4x3"/>
  <p:notesSz cx="7077075" cy="9369425"/>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06" autoAdjust="0"/>
  </p:normalViewPr>
  <p:slideViewPr>
    <p:cSldViewPr snapToGrid="0">
      <p:cViewPr varScale="1">
        <p:scale>
          <a:sx n="71" d="100"/>
          <a:sy n="71" d="100"/>
        </p:scale>
        <p:origin x="11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0443D-0CD6-459D-8F06-F991F110FECE}" type="doc">
      <dgm:prSet loTypeId="urn:microsoft.com/office/officeart/2005/8/layout/hProcess9" loCatId="process" qsTypeId="urn:microsoft.com/office/officeart/2005/8/quickstyle/simple1" qsCatId="simple" csTypeId="urn:microsoft.com/office/officeart/2005/8/colors/accent1_2" csCatId="accent1" phldr="1"/>
      <dgm:spPr/>
    </dgm:pt>
    <dgm:pt modelId="{3211FD42-FEAB-4E0C-9FF0-5F2DC636FD10}">
      <dgm:prSet phldrT="[Text]" custT="1"/>
      <dgm:spPr/>
      <dgm:t>
        <a:bodyPr/>
        <a:lstStyle/>
        <a:p>
          <a:r>
            <a:rPr lang="en-US" sz="2400" b="1" dirty="0" smtClean="0"/>
            <a:t>State Law: </a:t>
          </a:r>
        </a:p>
        <a:p>
          <a:r>
            <a:rPr lang="en-US" sz="1700" dirty="0" smtClean="0"/>
            <a:t> (AB 1725, 1988) </a:t>
          </a:r>
          <a:r>
            <a:rPr lang="en-US" sz="1700" i="1" dirty="0" smtClean="0"/>
            <a:t>Community College Reform Act.</a:t>
          </a:r>
          <a:endParaRPr lang="en-US" sz="1700" i="1" dirty="0"/>
        </a:p>
      </dgm:t>
    </dgm:pt>
    <dgm:pt modelId="{C14487A0-53E1-4834-8A24-63FABA3D1A4F}" type="parTrans" cxnId="{B2E866E3-C2A8-4574-965A-5CA55BE2E89E}">
      <dgm:prSet/>
      <dgm:spPr/>
      <dgm:t>
        <a:bodyPr/>
        <a:lstStyle/>
        <a:p>
          <a:endParaRPr lang="en-US"/>
        </a:p>
      </dgm:t>
    </dgm:pt>
    <dgm:pt modelId="{9749565B-CC54-4CF2-A1D8-211D015FFDBC}" type="sibTrans" cxnId="{B2E866E3-C2A8-4574-965A-5CA55BE2E89E}">
      <dgm:prSet/>
      <dgm:spPr/>
      <dgm:t>
        <a:bodyPr/>
        <a:lstStyle/>
        <a:p>
          <a:endParaRPr lang="en-US"/>
        </a:p>
      </dgm:t>
    </dgm:pt>
    <dgm:pt modelId="{E3C4CC0D-E284-4020-ABCA-29600F80B6BA}">
      <dgm:prSet phldrT="[Text]" custT="1"/>
      <dgm:spPr/>
      <dgm:t>
        <a:bodyPr/>
        <a:lstStyle/>
        <a:p>
          <a:r>
            <a:rPr lang="en-US" sz="2400" b="1" dirty="0" smtClean="0"/>
            <a:t>Education Code:</a:t>
          </a:r>
        </a:p>
        <a:p>
          <a:r>
            <a:rPr lang="en-US" sz="1700" dirty="0" smtClean="0"/>
            <a:t>Title 3 Postsecondary Education</a:t>
          </a:r>
          <a:endParaRPr lang="en-US" sz="1700" dirty="0"/>
        </a:p>
      </dgm:t>
    </dgm:pt>
    <dgm:pt modelId="{390EB134-2D24-4946-81E6-FA9F5D3909DE}" type="parTrans" cxnId="{C6C9BE0A-DE1F-41A2-9904-7DA0F2F2A3A1}">
      <dgm:prSet/>
      <dgm:spPr/>
      <dgm:t>
        <a:bodyPr/>
        <a:lstStyle/>
        <a:p>
          <a:endParaRPr lang="en-US"/>
        </a:p>
      </dgm:t>
    </dgm:pt>
    <dgm:pt modelId="{6866199C-00ED-4D0C-B9F6-DBD4860B916A}" type="sibTrans" cxnId="{C6C9BE0A-DE1F-41A2-9904-7DA0F2F2A3A1}">
      <dgm:prSet/>
      <dgm:spPr/>
      <dgm:t>
        <a:bodyPr/>
        <a:lstStyle/>
        <a:p>
          <a:endParaRPr lang="en-US"/>
        </a:p>
      </dgm:t>
    </dgm:pt>
    <dgm:pt modelId="{2FF1B5BC-F0F9-4DD0-8C91-844943F270CB}">
      <dgm:prSet phldrT="[Text]" custT="1"/>
      <dgm:spPr/>
      <dgm:t>
        <a:bodyPr/>
        <a:lstStyle/>
        <a:p>
          <a:r>
            <a:rPr lang="en-US" sz="2400" b="1" dirty="0" smtClean="0"/>
            <a:t>Title 5:</a:t>
          </a:r>
        </a:p>
        <a:p>
          <a:r>
            <a:rPr lang="en-US" sz="1700" dirty="0" smtClean="0"/>
            <a:t>Rules to implement Ed Code by Board of Governors</a:t>
          </a:r>
          <a:endParaRPr lang="en-US" sz="1700" dirty="0"/>
        </a:p>
      </dgm:t>
    </dgm:pt>
    <dgm:pt modelId="{DDA68079-EDFD-4984-B006-4973E9109886}" type="parTrans" cxnId="{F5FA5CAC-0C91-4A2B-9AC2-CF2F7D1533C4}">
      <dgm:prSet/>
      <dgm:spPr/>
      <dgm:t>
        <a:bodyPr/>
        <a:lstStyle/>
        <a:p>
          <a:endParaRPr lang="en-US"/>
        </a:p>
      </dgm:t>
    </dgm:pt>
    <dgm:pt modelId="{26419F9A-65C9-4691-889C-925CE97E6A71}" type="sibTrans" cxnId="{F5FA5CAC-0C91-4A2B-9AC2-CF2F7D1533C4}">
      <dgm:prSet/>
      <dgm:spPr/>
      <dgm:t>
        <a:bodyPr/>
        <a:lstStyle/>
        <a:p>
          <a:endParaRPr lang="en-US"/>
        </a:p>
      </dgm:t>
    </dgm:pt>
    <dgm:pt modelId="{B31B7E56-CF10-493E-BCA7-74E0B798B57B}" type="pres">
      <dgm:prSet presAssocID="{4E60443D-0CD6-459D-8F06-F991F110FECE}" presName="CompostProcess" presStyleCnt="0">
        <dgm:presLayoutVars>
          <dgm:dir/>
          <dgm:resizeHandles val="exact"/>
        </dgm:presLayoutVars>
      </dgm:prSet>
      <dgm:spPr/>
    </dgm:pt>
    <dgm:pt modelId="{050A91A0-BD24-40B2-A6FF-AED387E72B19}" type="pres">
      <dgm:prSet presAssocID="{4E60443D-0CD6-459D-8F06-F991F110FECE}" presName="arrow" presStyleLbl="bgShp" presStyleIdx="0" presStyleCnt="1"/>
      <dgm:spPr/>
    </dgm:pt>
    <dgm:pt modelId="{493D3E12-73E1-4338-A55A-2C61DE7F8D5E}" type="pres">
      <dgm:prSet presAssocID="{4E60443D-0CD6-459D-8F06-F991F110FECE}" presName="linearProcess" presStyleCnt="0"/>
      <dgm:spPr/>
    </dgm:pt>
    <dgm:pt modelId="{1F5A1F41-6C76-4A4B-BA89-CEA33115CBDB}" type="pres">
      <dgm:prSet presAssocID="{3211FD42-FEAB-4E0C-9FF0-5F2DC636FD10}" presName="textNode" presStyleLbl="node1" presStyleIdx="0" presStyleCnt="3">
        <dgm:presLayoutVars>
          <dgm:bulletEnabled val="1"/>
        </dgm:presLayoutVars>
      </dgm:prSet>
      <dgm:spPr/>
      <dgm:t>
        <a:bodyPr/>
        <a:lstStyle/>
        <a:p>
          <a:endParaRPr lang="en-US"/>
        </a:p>
      </dgm:t>
    </dgm:pt>
    <dgm:pt modelId="{6943B4F0-19C4-4FB7-B046-7B053F7F32D3}" type="pres">
      <dgm:prSet presAssocID="{9749565B-CC54-4CF2-A1D8-211D015FFDBC}" presName="sibTrans" presStyleCnt="0"/>
      <dgm:spPr/>
    </dgm:pt>
    <dgm:pt modelId="{09B8D50C-E069-45F4-BF58-D2554C776F48}" type="pres">
      <dgm:prSet presAssocID="{E3C4CC0D-E284-4020-ABCA-29600F80B6BA}" presName="textNode" presStyleLbl="node1" presStyleIdx="1" presStyleCnt="3">
        <dgm:presLayoutVars>
          <dgm:bulletEnabled val="1"/>
        </dgm:presLayoutVars>
      </dgm:prSet>
      <dgm:spPr/>
      <dgm:t>
        <a:bodyPr/>
        <a:lstStyle/>
        <a:p>
          <a:endParaRPr lang="en-US"/>
        </a:p>
      </dgm:t>
    </dgm:pt>
    <dgm:pt modelId="{651E063E-0174-457F-8525-11914E5DE1FC}" type="pres">
      <dgm:prSet presAssocID="{6866199C-00ED-4D0C-B9F6-DBD4860B916A}" presName="sibTrans" presStyleCnt="0"/>
      <dgm:spPr/>
    </dgm:pt>
    <dgm:pt modelId="{F406EC38-3EBA-49EE-B320-C84648999D19}" type="pres">
      <dgm:prSet presAssocID="{2FF1B5BC-F0F9-4DD0-8C91-844943F270CB}" presName="textNode" presStyleLbl="node1" presStyleIdx="2" presStyleCnt="3">
        <dgm:presLayoutVars>
          <dgm:bulletEnabled val="1"/>
        </dgm:presLayoutVars>
      </dgm:prSet>
      <dgm:spPr/>
      <dgm:t>
        <a:bodyPr/>
        <a:lstStyle/>
        <a:p>
          <a:endParaRPr lang="en-US"/>
        </a:p>
      </dgm:t>
    </dgm:pt>
  </dgm:ptLst>
  <dgm:cxnLst>
    <dgm:cxn modelId="{B2E866E3-C2A8-4574-965A-5CA55BE2E89E}" srcId="{4E60443D-0CD6-459D-8F06-F991F110FECE}" destId="{3211FD42-FEAB-4E0C-9FF0-5F2DC636FD10}" srcOrd="0" destOrd="0" parTransId="{C14487A0-53E1-4834-8A24-63FABA3D1A4F}" sibTransId="{9749565B-CC54-4CF2-A1D8-211D015FFDBC}"/>
    <dgm:cxn modelId="{38B0F0AF-8861-4C0E-B8D1-8513615C7AAB}" type="presOf" srcId="{E3C4CC0D-E284-4020-ABCA-29600F80B6BA}" destId="{09B8D50C-E069-45F4-BF58-D2554C776F48}" srcOrd="0" destOrd="0" presId="urn:microsoft.com/office/officeart/2005/8/layout/hProcess9"/>
    <dgm:cxn modelId="{65010FB6-4721-41C4-8B02-13123C533A6E}" type="presOf" srcId="{2FF1B5BC-F0F9-4DD0-8C91-844943F270CB}" destId="{F406EC38-3EBA-49EE-B320-C84648999D19}" srcOrd="0" destOrd="0" presId="urn:microsoft.com/office/officeart/2005/8/layout/hProcess9"/>
    <dgm:cxn modelId="{B5156FDA-84E2-4697-9E5B-3E79305D8B66}" type="presOf" srcId="{3211FD42-FEAB-4E0C-9FF0-5F2DC636FD10}" destId="{1F5A1F41-6C76-4A4B-BA89-CEA33115CBDB}" srcOrd="0" destOrd="0" presId="urn:microsoft.com/office/officeart/2005/8/layout/hProcess9"/>
    <dgm:cxn modelId="{C6C9BE0A-DE1F-41A2-9904-7DA0F2F2A3A1}" srcId="{4E60443D-0CD6-459D-8F06-F991F110FECE}" destId="{E3C4CC0D-E284-4020-ABCA-29600F80B6BA}" srcOrd="1" destOrd="0" parTransId="{390EB134-2D24-4946-81E6-FA9F5D3909DE}" sibTransId="{6866199C-00ED-4D0C-B9F6-DBD4860B916A}"/>
    <dgm:cxn modelId="{F5FA5CAC-0C91-4A2B-9AC2-CF2F7D1533C4}" srcId="{4E60443D-0CD6-459D-8F06-F991F110FECE}" destId="{2FF1B5BC-F0F9-4DD0-8C91-844943F270CB}" srcOrd="2" destOrd="0" parTransId="{DDA68079-EDFD-4984-B006-4973E9109886}" sibTransId="{26419F9A-65C9-4691-889C-925CE97E6A71}"/>
    <dgm:cxn modelId="{AF4D7BA8-4700-43C1-B73A-90FE5F5095CC}" type="presOf" srcId="{4E60443D-0CD6-459D-8F06-F991F110FECE}" destId="{B31B7E56-CF10-493E-BCA7-74E0B798B57B}" srcOrd="0" destOrd="0" presId="urn:microsoft.com/office/officeart/2005/8/layout/hProcess9"/>
    <dgm:cxn modelId="{0A73E291-BB27-480E-8D1E-0B8C3C1DBA58}" type="presParOf" srcId="{B31B7E56-CF10-493E-BCA7-74E0B798B57B}" destId="{050A91A0-BD24-40B2-A6FF-AED387E72B19}" srcOrd="0" destOrd="0" presId="urn:microsoft.com/office/officeart/2005/8/layout/hProcess9"/>
    <dgm:cxn modelId="{09AFBB04-D220-430D-943B-81B97FF2B16D}" type="presParOf" srcId="{B31B7E56-CF10-493E-BCA7-74E0B798B57B}" destId="{493D3E12-73E1-4338-A55A-2C61DE7F8D5E}" srcOrd="1" destOrd="0" presId="urn:microsoft.com/office/officeart/2005/8/layout/hProcess9"/>
    <dgm:cxn modelId="{376633AE-A4B9-437C-9521-F42E4F1CC6D6}" type="presParOf" srcId="{493D3E12-73E1-4338-A55A-2C61DE7F8D5E}" destId="{1F5A1F41-6C76-4A4B-BA89-CEA33115CBDB}" srcOrd="0" destOrd="0" presId="urn:microsoft.com/office/officeart/2005/8/layout/hProcess9"/>
    <dgm:cxn modelId="{D676C5ED-AF26-4AFF-900B-06A8F0A8C604}" type="presParOf" srcId="{493D3E12-73E1-4338-A55A-2C61DE7F8D5E}" destId="{6943B4F0-19C4-4FB7-B046-7B053F7F32D3}" srcOrd="1" destOrd="0" presId="urn:microsoft.com/office/officeart/2005/8/layout/hProcess9"/>
    <dgm:cxn modelId="{089819B4-15E5-4D27-A145-F9628BE0D94B}" type="presParOf" srcId="{493D3E12-73E1-4338-A55A-2C61DE7F8D5E}" destId="{09B8D50C-E069-45F4-BF58-D2554C776F48}" srcOrd="2" destOrd="0" presId="urn:microsoft.com/office/officeart/2005/8/layout/hProcess9"/>
    <dgm:cxn modelId="{10CEB56D-3711-4313-8C89-0D6FAD377F03}" type="presParOf" srcId="{493D3E12-73E1-4338-A55A-2C61DE7F8D5E}" destId="{651E063E-0174-457F-8525-11914E5DE1FC}" srcOrd="3" destOrd="0" presId="urn:microsoft.com/office/officeart/2005/8/layout/hProcess9"/>
    <dgm:cxn modelId="{7B250E63-55DD-4817-AA18-BA9EA05A62EB}" type="presParOf" srcId="{493D3E12-73E1-4338-A55A-2C61DE7F8D5E}" destId="{F406EC38-3EBA-49EE-B320-C84648999D1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F5C77-04F9-4292-B02C-66F4839777BC}" type="doc">
      <dgm:prSet loTypeId="urn:microsoft.com/office/officeart/2005/8/layout/hierarchy1" loCatId="hierarchy" qsTypeId="urn:microsoft.com/office/officeart/2005/8/quickstyle/3d4" qsCatId="3D" csTypeId="urn:microsoft.com/office/officeart/2005/8/colors/accent0_1" csCatId="mainScheme" phldr="1"/>
      <dgm:spPr/>
      <dgm:t>
        <a:bodyPr/>
        <a:lstStyle/>
        <a:p>
          <a:endParaRPr lang="en-US"/>
        </a:p>
      </dgm:t>
    </dgm:pt>
    <dgm:pt modelId="{B9DA03B0-CCA9-415D-8D39-0F212B656B23}">
      <dgm:prSet phldrT="[Text]" custT="1"/>
      <dgm:spPr/>
      <dgm:t>
        <a:bodyPr/>
        <a:lstStyle/>
        <a:p>
          <a:r>
            <a:rPr lang="en-US" sz="1100" dirty="0"/>
            <a:t>Senate</a:t>
          </a:r>
        </a:p>
        <a:p>
          <a:r>
            <a:rPr lang="en-US" sz="1100" dirty="0"/>
            <a:t>President</a:t>
          </a:r>
        </a:p>
      </dgm:t>
    </dgm:pt>
    <dgm:pt modelId="{77F95062-C68E-4BC1-9EF8-4D73CD4A44FF}" type="parTrans" cxnId="{B143AF5A-8C57-43B7-9503-490F9671FD91}">
      <dgm:prSet/>
      <dgm:spPr/>
      <dgm:t>
        <a:bodyPr/>
        <a:lstStyle/>
        <a:p>
          <a:endParaRPr lang="en-US" sz="900"/>
        </a:p>
      </dgm:t>
    </dgm:pt>
    <dgm:pt modelId="{59E2EFF4-7A7F-4C9F-92E5-46033DE666BF}" type="sibTrans" cxnId="{B143AF5A-8C57-43B7-9503-490F9671FD91}">
      <dgm:prSet/>
      <dgm:spPr/>
      <dgm:t>
        <a:bodyPr/>
        <a:lstStyle/>
        <a:p>
          <a:endParaRPr lang="en-US" sz="900"/>
        </a:p>
      </dgm:t>
    </dgm:pt>
    <dgm:pt modelId="{395EDB58-6DB6-482A-ABD3-B5C04E21CE71}">
      <dgm:prSet phldrT="[Text]" custT="1"/>
      <dgm:spPr/>
      <dgm:t>
        <a:bodyPr/>
        <a:lstStyle/>
        <a:p>
          <a:r>
            <a:rPr lang="en-US" sz="1100" dirty="0"/>
            <a:t>Curriculum Chair</a:t>
          </a:r>
        </a:p>
      </dgm:t>
    </dgm:pt>
    <dgm:pt modelId="{D7B8D7DE-FC20-4080-8A44-B78E3A2E6CEA}" type="parTrans" cxnId="{0B1E3699-4E44-4D90-8C19-79F245DC9A6F}">
      <dgm:prSet/>
      <dgm:spPr/>
      <dgm:t>
        <a:bodyPr/>
        <a:lstStyle/>
        <a:p>
          <a:endParaRPr lang="en-US" sz="900" dirty="0"/>
        </a:p>
      </dgm:t>
    </dgm:pt>
    <dgm:pt modelId="{A7B9B538-B6B6-4072-B47C-58FCCCE03A63}" type="sibTrans" cxnId="{0B1E3699-4E44-4D90-8C19-79F245DC9A6F}">
      <dgm:prSet/>
      <dgm:spPr/>
      <dgm:t>
        <a:bodyPr/>
        <a:lstStyle/>
        <a:p>
          <a:endParaRPr lang="en-US" sz="900"/>
        </a:p>
      </dgm:t>
    </dgm:pt>
    <dgm:pt modelId="{69377035-80CF-45A4-97D6-F9B3B212DEB5}">
      <dgm:prSet phldrT="[Text]" custT="1"/>
      <dgm:spPr/>
      <dgm:t>
        <a:bodyPr/>
        <a:lstStyle/>
        <a:p>
          <a:r>
            <a:rPr lang="en-US" sz="1100" dirty="0"/>
            <a:t>Curriculum Committee Chair</a:t>
          </a:r>
        </a:p>
      </dgm:t>
    </dgm:pt>
    <dgm:pt modelId="{A1B5CF8A-2B99-4C9F-AE0A-5F6F0F8BFB35}" type="parTrans" cxnId="{B1D17705-1E54-4410-8133-C26ED40BB4E5}">
      <dgm:prSet/>
      <dgm:spPr/>
      <dgm:t>
        <a:bodyPr/>
        <a:lstStyle/>
        <a:p>
          <a:endParaRPr lang="en-US" sz="900" dirty="0"/>
        </a:p>
      </dgm:t>
    </dgm:pt>
    <dgm:pt modelId="{A75AF9E5-E104-4AD8-8467-F66B64161558}" type="sibTrans" cxnId="{B1D17705-1E54-4410-8133-C26ED40BB4E5}">
      <dgm:prSet/>
      <dgm:spPr/>
      <dgm:t>
        <a:bodyPr/>
        <a:lstStyle/>
        <a:p>
          <a:endParaRPr lang="en-US" sz="900"/>
        </a:p>
      </dgm:t>
    </dgm:pt>
    <dgm:pt modelId="{5E142E3F-5410-4DBF-B01A-7ADDEEAC8CE7}">
      <dgm:prSet phldrT="[Text]" custT="1"/>
      <dgm:spPr/>
      <dgm:t>
        <a:bodyPr/>
        <a:lstStyle/>
        <a:p>
          <a:r>
            <a:rPr lang="en-US" sz="1100" dirty="0"/>
            <a:t>VP of </a:t>
          </a:r>
          <a:r>
            <a:rPr lang="en-US" sz="1100" dirty="0" smtClean="0"/>
            <a:t>Technology</a:t>
          </a:r>
          <a:endParaRPr lang="en-US" sz="1100" dirty="0"/>
        </a:p>
      </dgm:t>
    </dgm:pt>
    <dgm:pt modelId="{8205E7EC-9004-4627-BC80-529EA53BAD64}" type="parTrans" cxnId="{7085F08E-FAB7-4781-83CE-FB5C36CC29CC}">
      <dgm:prSet/>
      <dgm:spPr/>
      <dgm:t>
        <a:bodyPr/>
        <a:lstStyle/>
        <a:p>
          <a:endParaRPr lang="en-US" sz="900" dirty="0"/>
        </a:p>
      </dgm:t>
    </dgm:pt>
    <dgm:pt modelId="{6B8F9494-0109-4295-8919-41D6C5529B4F}" type="sibTrans" cxnId="{7085F08E-FAB7-4781-83CE-FB5C36CC29CC}">
      <dgm:prSet/>
      <dgm:spPr/>
      <dgm:t>
        <a:bodyPr/>
        <a:lstStyle/>
        <a:p>
          <a:endParaRPr lang="en-US" sz="900"/>
        </a:p>
      </dgm:t>
    </dgm:pt>
    <dgm:pt modelId="{8D2B235A-61CF-4298-816C-A5CE9A2E150A}">
      <dgm:prSet custT="1"/>
      <dgm:spPr/>
      <dgm:t>
        <a:bodyPr/>
        <a:lstStyle/>
        <a:p>
          <a:r>
            <a:rPr lang="en-US" sz="1100" dirty="0"/>
            <a:t>VP </a:t>
          </a:r>
          <a:r>
            <a:rPr lang="en-US" sz="1100" dirty="0" smtClean="0"/>
            <a:t>Finance &amp; </a:t>
          </a:r>
          <a:r>
            <a:rPr lang="en-US" sz="1100" dirty="0"/>
            <a:t>Special Projects</a:t>
          </a:r>
        </a:p>
      </dgm:t>
    </dgm:pt>
    <dgm:pt modelId="{5422CBE4-5537-4837-830C-42F686B59991}" type="parTrans" cxnId="{41DB1738-AD78-46BA-9BA9-F1AACE6ACB1D}">
      <dgm:prSet/>
      <dgm:spPr/>
      <dgm:t>
        <a:bodyPr/>
        <a:lstStyle/>
        <a:p>
          <a:endParaRPr lang="en-US" sz="900" dirty="0"/>
        </a:p>
      </dgm:t>
    </dgm:pt>
    <dgm:pt modelId="{18E05326-3F15-4B34-B679-33E2CE3D76D3}" type="sibTrans" cxnId="{41DB1738-AD78-46BA-9BA9-F1AACE6ACB1D}">
      <dgm:prSet/>
      <dgm:spPr/>
      <dgm:t>
        <a:bodyPr/>
        <a:lstStyle/>
        <a:p>
          <a:endParaRPr lang="en-US" sz="900"/>
        </a:p>
      </dgm:t>
    </dgm:pt>
    <dgm:pt modelId="{2F109E66-B912-47ED-9B0F-AFBDD29CF037}">
      <dgm:prSet custT="1"/>
      <dgm:spPr/>
      <dgm:t>
        <a:bodyPr/>
        <a:lstStyle/>
        <a:p>
          <a:r>
            <a:rPr lang="en-US" sz="1100" dirty="0" smtClean="0"/>
            <a:t>VP </a:t>
          </a:r>
          <a:r>
            <a:rPr lang="en-US" sz="1100" dirty="0"/>
            <a:t>Faculty </a:t>
          </a:r>
          <a:r>
            <a:rPr lang="en-US" sz="1100" dirty="0" smtClean="0"/>
            <a:t>Dev’t</a:t>
          </a:r>
          <a:endParaRPr lang="en-US" sz="1100" dirty="0"/>
        </a:p>
      </dgm:t>
    </dgm:pt>
    <dgm:pt modelId="{022F4BD5-28C4-4D30-8119-468444D00E24}" type="parTrans" cxnId="{D046FB83-7B67-46DE-B5C3-54546524B401}">
      <dgm:prSet/>
      <dgm:spPr/>
      <dgm:t>
        <a:bodyPr/>
        <a:lstStyle/>
        <a:p>
          <a:endParaRPr lang="en-US" sz="900" dirty="0"/>
        </a:p>
      </dgm:t>
    </dgm:pt>
    <dgm:pt modelId="{121A1B93-3014-46AB-BC2A-88C476AD231A}" type="sibTrans" cxnId="{D046FB83-7B67-46DE-B5C3-54546524B401}">
      <dgm:prSet/>
      <dgm:spPr/>
      <dgm:t>
        <a:bodyPr/>
        <a:lstStyle/>
        <a:p>
          <a:endParaRPr lang="en-US" sz="900"/>
        </a:p>
      </dgm:t>
    </dgm:pt>
    <dgm:pt modelId="{6DABB1B1-A24F-4F09-B635-B02597CC1DF8}">
      <dgm:prSet custT="1"/>
      <dgm:spPr/>
      <dgm:t>
        <a:bodyPr/>
        <a:lstStyle/>
        <a:p>
          <a:r>
            <a:rPr lang="en-US" sz="1100" dirty="0"/>
            <a:t>VP of Educational Policies</a:t>
          </a:r>
        </a:p>
      </dgm:t>
    </dgm:pt>
    <dgm:pt modelId="{6E0265E4-DD30-47CF-9C07-8500CAB9D20E}" type="parTrans" cxnId="{6C088E65-F3F6-4A42-9738-A27D5C2B3A17}">
      <dgm:prSet/>
      <dgm:spPr/>
      <dgm:t>
        <a:bodyPr/>
        <a:lstStyle/>
        <a:p>
          <a:endParaRPr lang="en-US" sz="900" dirty="0"/>
        </a:p>
      </dgm:t>
    </dgm:pt>
    <dgm:pt modelId="{64FE5A55-3397-4432-9010-5A3973C94F55}" type="sibTrans" cxnId="{6C088E65-F3F6-4A42-9738-A27D5C2B3A17}">
      <dgm:prSet/>
      <dgm:spPr/>
      <dgm:t>
        <a:bodyPr/>
        <a:lstStyle/>
        <a:p>
          <a:endParaRPr lang="en-US" sz="900"/>
        </a:p>
      </dgm:t>
    </dgm:pt>
    <dgm:pt modelId="{DDCC6840-A9AF-46E5-B9D4-83F90A7FCFD3}">
      <dgm:prSet custT="1"/>
      <dgm:spPr/>
      <dgm:t>
        <a:bodyPr/>
        <a:lstStyle/>
        <a:p>
          <a:r>
            <a:rPr lang="en-US" sz="1000" dirty="0"/>
            <a:t>VP of Compton Educational Center</a:t>
          </a:r>
        </a:p>
      </dgm:t>
    </dgm:pt>
    <dgm:pt modelId="{03054B8D-8C80-4A6D-BA20-95E2CE0B70B4}" type="parTrans" cxnId="{80BDED06-C60E-4C91-BAC0-089A7A4C9462}">
      <dgm:prSet/>
      <dgm:spPr/>
      <dgm:t>
        <a:bodyPr/>
        <a:lstStyle/>
        <a:p>
          <a:endParaRPr lang="en-US" sz="900" dirty="0"/>
        </a:p>
      </dgm:t>
    </dgm:pt>
    <dgm:pt modelId="{BC4EB0E4-691E-4663-8F9B-4CAB709F8209}" type="sibTrans" cxnId="{80BDED06-C60E-4C91-BAC0-089A7A4C9462}">
      <dgm:prSet/>
      <dgm:spPr/>
      <dgm:t>
        <a:bodyPr/>
        <a:lstStyle/>
        <a:p>
          <a:endParaRPr lang="en-US" sz="900"/>
        </a:p>
      </dgm:t>
    </dgm:pt>
    <dgm:pt modelId="{D8BCC62A-9430-486E-84A0-AF46CF59C340}">
      <dgm:prSet custT="1"/>
      <dgm:spPr/>
      <dgm:t>
        <a:bodyPr/>
        <a:lstStyle/>
        <a:p>
          <a:r>
            <a:rPr lang="en-US" sz="1100" dirty="0"/>
            <a:t>Educational Policies Committee Chair</a:t>
          </a:r>
        </a:p>
      </dgm:t>
    </dgm:pt>
    <dgm:pt modelId="{58FC2025-9A0C-4F9B-BA3C-C98ECA042CF3}" type="parTrans" cxnId="{ED5ED191-6667-4425-9FC6-2A4141FADACB}">
      <dgm:prSet/>
      <dgm:spPr/>
      <dgm:t>
        <a:bodyPr/>
        <a:lstStyle/>
        <a:p>
          <a:endParaRPr lang="en-US" sz="900" dirty="0"/>
        </a:p>
      </dgm:t>
    </dgm:pt>
    <dgm:pt modelId="{388F9E20-3003-490A-A0B3-59C8E1BE87D0}" type="sibTrans" cxnId="{ED5ED191-6667-4425-9FC6-2A4141FADACB}">
      <dgm:prSet/>
      <dgm:spPr/>
      <dgm:t>
        <a:bodyPr/>
        <a:lstStyle/>
        <a:p>
          <a:endParaRPr lang="en-US" sz="900"/>
        </a:p>
      </dgm:t>
    </dgm:pt>
    <dgm:pt modelId="{1FC56008-ABCA-406D-A1BB-8FF9E425B77F}">
      <dgm:prSet custT="1"/>
      <dgm:spPr/>
      <dgm:t>
        <a:bodyPr/>
        <a:lstStyle/>
        <a:p>
          <a:r>
            <a:rPr lang="en-US" sz="1100" dirty="0"/>
            <a:t>Senate Secretary</a:t>
          </a:r>
        </a:p>
      </dgm:t>
    </dgm:pt>
    <dgm:pt modelId="{8B7F295C-2295-4692-907E-4B6309485843}" type="parTrans" cxnId="{96F02626-C25C-4F7B-97BD-6D466F9BA4BB}">
      <dgm:prSet/>
      <dgm:spPr/>
      <dgm:t>
        <a:bodyPr/>
        <a:lstStyle/>
        <a:p>
          <a:endParaRPr lang="en-US" sz="900" dirty="0"/>
        </a:p>
      </dgm:t>
    </dgm:pt>
    <dgm:pt modelId="{49D504FF-7CAE-4DC4-B5E7-D8F016F87C32}" type="sibTrans" cxnId="{96F02626-C25C-4F7B-97BD-6D466F9BA4BB}">
      <dgm:prSet/>
      <dgm:spPr/>
      <dgm:t>
        <a:bodyPr/>
        <a:lstStyle/>
        <a:p>
          <a:endParaRPr lang="en-US" sz="900"/>
        </a:p>
      </dgm:t>
    </dgm:pt>
    <dgm:pt modelId="{362648F0-BEE8-49BE-A9B3-CF3C72616C8A}">
      <dgm:prSet custT="1"/>
      <dgm:spPr/>
      <dgm:t>
        <a:bodyPr/>
        <a:lstStyle/>
        <a:p>
          <a:r>
            <a:rPr lang="en-US" sz="1100" dirty="0"/>
            <a:t>Sits on campus-wide Planning </a:t>
          </a:r>
          <a:r>
            <a:rPr lang="en-US" sz="1100" dirty="0" smtClean="0"/>
            <a:t>&amp; Budgeting </a:t>
          </a:r>
          <a:r>
            <a:rPr lang="en-US" sz="1100" dirty="0"/>
            <a:t>Committee</a:t>
          </a:r>
        </a:p>
      </dgm:t>
    </dgm:pt>
    <dgm:pt modelId="{CC47F725-A390-4506-B0B2-835210AC90B7}" type="parTrans" cxnId="{4C430D49-5C22-44E3-B490-5D170FE367D1}">
      <dgm:prSet/>
      <dgm:spPr/>
      <dgm:t>
        <a:bodyPr/>
        <a:lstStyle/>
        <a:p>
          <a:endParaRPr lang="en-US" sz="900" dirty="0"/>
        </a:p>
      </dgm:t>
    </dgm:pt>
    <dgm:pt modelId="{D0835F67-CAFA-4091-90BB-28048E2C4244}" type="sibTrans" cxnId="{4C430D49-5C22-44E3-B490-5D170FE367D1}">
      <dgm:prSet/>
      <dgm:spPr/>
      <dgm:t>
        <a:bodyPr/>
        <a:lstStyle/>
        <a:p>
          <a:endParaRPr lang="en-US" sz="900"/>
        </a:p>
      </dgm:t>
    </dgm:pt>
    <dgm:pt modelId="{95FB02B3-1503-497E-A359-5E344A36CAAD}">
      <dgm:prSet custT="1"/>
      <dgm:spPr/>
      <dgm:t>
        <a:bodyPr/>
        <a:lstStyle/>
        <a:p>
          <a:r>
            <a:rPr lang="en-US" sz="1100" dirty="0" smtClean="0"/>
            <a:t>Faculty </a:t>
          </a:r>
          <a:r>
            <a:rPr lang="en-US" sz="1100" dirty="0" err="1" smtClean="0"/>
            <a:t>Dev’t</a:t>
          </a:r>
          <a:r>
            <a:rPr lang="en-US" sz="1100" dirty="0" smtClean="0"/>
            <a:t> </a:t>
          </a:r>
          <a:r>
            <a:rPr lang="en-US" sz="1100" dirty="0"/>
            <a:t>Committee </a:t>
          </a:r>
          <a:r>
            <a:rPr lang="en-US" sz="1100" dirty="0" smtClean="0"/>
            <a:t>Chair</a:t>
          </a:r>
          <a:endParaRPr lang="en-US" sz="1100" dirty="0"/>
        </a:p>
      </dgm:t>
    </dgm:pt>
    <dgm:pt modelId="{1C944561-B969-4CF7-AFED-688F5A0051F4}" type="parTrans" cxnId="{584805F5-A4F3-4ED3-AE89-9A1C94050C4E}">
      <dgm:prSet/>
      <dgm:spPr/>
      <dgm:t>
        <a:bodyPr/>
        <a:lstStyle/>
        <a:p>
          <a:endParaRPr lang="en-US" sz="900" dirty="0"/>
        </a:p>
      </dgm:t>
    </dgm:pt>
    <dgm:pt modelId="{16F3B66B-51B8-4C34-8944-E2737CE06A30}" type="sibTrans" cxnId="{584805F5-A4F3-4ED3-AE89-9A1C94050C4E}">
      <dgm:prSet/>
      <dgm:spPr/>
      <dgm:t>
        <a:bodyPr/>
        <a:lstStyle/>
        <a:p>
          <a:endParaRPr lang="en-US" sz="900"/>
        </a:p>
      </dgm:t>
    </dgm:pt>
    <dgm:pt modelId="{D2E18DFB-8F96-4317-B0CB-E871EDF8C68A}">
      <dgm:prSet custT="1"/>
      <dgm:spPr/>
      <dgm:t>
        <a:bodyPr/>
        <a:lstStyle/>
        <a:p>
          <a:r>
            <a:rPr lang="en-US" sz="1100" dirty="0"/>
            <a:t>Compton Faculty Council Chair</a:t>
          </a:r>
        </a:p>
      </dgm:t>
    </dgm:pt>
    <dgm:pt modelId="{35E7A490-8722-4D7B-BCFB-B5FBCA06780F}" type="parTrans" cxnId="{92C7B9E4-A6E8-4948-B870-25AD72F5FD60}">
      <dgm:prSet/>
      <dgm:spPr/>
      <dgm:t>
        <a:bodyPr/>
        <a:lstStyle/>
        <a:p>
          <a:endParaRPr lang="en-US" sz="900" dirty="0"/>
        </a:p>
      </dgm:t>
    </dgm:pt>
    <dgm:pt modelId="{68F1ED5C-B548-49C0-BEEA-F1838995020F}" type="sibTrans" cxnId="{92C7B9E4-A6E8-4948-B870-25AD72F5FD60}">
      <dgm:prSet/>
      <dgm:spPr/>
      <dgm:t>
        <a:bodyPr/>
        <a:lstStyle/>
        <a:p>
          <a:endParaRPr lang="en-US" sz="900"/>
        </a:p>
      </dgm:t>
    </dgm:pt>
    <dgm:pt modelId="{71E44892-EFC3-4321-896E-ED413D25B6AA}">
      <dgm:prSet/>
      <dgm:spPr/>
      <dgm:t>
        <a:bodyPr/>
        <a:lstStyle/>
        <a:p>
          <a:r>
            <a:rPr lang="en-US" dirty="0" smtClean="0"/>
            <a:t>Academic Technology Committee</a:t>
          </a:r>
          <a:endParaRPr lang="en-US" dirty="0"/>
        </a:p>
      </dgm:t>
    </dgm:pt>
    <dgm:pt modelId="{A9DD3DA4-75BA-41C8-A696-898DF4A35D4A}" type="parTrans" cxnId="{DADC5EAE-F911-4DD5-A282-0DA6F78E4BB7}">
      <dgm:prSet/>
      <dgm:spPr/>
      <dgm:t>
        <a:bodyPr/>
        <a:lstStyle/>
        <a:p>
          <a:endParaRPr lang="en-US" dirty="0"/>
        </a:p>
      </dgm:t>
    </dgm:pt>
    <dgm:pt modelId="{71E81137-BFC9-46C3-B365-6DD3806D833B}" type="sibTrans" cxnId="{DADC5EAE-F911-4DD5-A282-0DA6F78E4BB7}">
      <dgm:prSet/>
      <dgm:spPr/>
      <dgm:t>
        <a:bodyPr/>
        <a:lstStyle/>
        <a:p>
          <a:endParaRPr lang="en-US"/>
        </a:p>
      </dgm:t>
    </dgm:pt>
    <dgm:pt modelId="{C08D3493-6DC2-4581-840A-1494D2A59F3F}">
      <dgm:prSet/>
      <dgm:spPr/>
      <dgm:t>
        <a:bodyPr/>
        <a:lstStyle/>
        <a:p>
          <a:r>
            <a:rPr lang="en-US" dirty="0" smtClean="0"/>
            <a:t>VP of Instructional Effectiveness</a:t>
          </a:r>
          <a:endParaRPr lang="en-US" dirty="0"/>
        </a:p>
      </dgm:t>
    </dgm:pt>
    <dgm:pt modelId="{F3DD9384-22F9-476C-9CEC-B388600FF962}" type="parTrans" cxnId="{0ADF2AF8-3159-4425-A686-E17F8441E143}">
      <dgm:prSet/>
      <dgm:spPr/>
      <dgm:t>
        <a:bodyPr/>
        <a:lstStyle/>
        <a:p>
          <a:endParaRPr lang="en-US" dirty="0"/>
        </a:p>
      </dgm:t>
    </dgm:pt>
    <dgm:pt modelId="{38E81A16-219D-47C5-80FB-27839C8481FD}" type="sibTrans" cxnId="{0ADF2AF8-3159-4425-A686-E17F8441E143}">
      <dgm:prSet/>
      <dgm:spPr/>
      <dgm:t>
        <a:bodyPr/>
        <a:lstStyle/>
        <a:p>
          <a:endParaRPr lang="en-US"/>
        </a:p>
      </dgm:t>
    </dgm:pt>
    <dgm:pt modelId="{7461E90F-BC69-4409-9965-6909898F963C}">
      <dgm:prSet/>
      <dgm:spPr/>
      <dgm:t>
        <a:bodyPr/>
        <a:lstStyle/>
        <a:p>
          <a:r>
            <a:rPr lang="en-US" dirty="0" smtClean="0"/>
            <a:t>Co-Chairs the Academic Program Review Committee and  sits on the Assessment of Learning Committee</a:t>
          </a:r>
          <a:endParaRPr lang="en-US" dirty="0"/>
        </a:p>
      </dgm:t>
    </dgm:pt>
    <dgm:pt modelId="{CFFE8E47-31BD-4410-B44D-400A791FFAF0}" type="parTrans" cxnId="{C1398EC4-C371-42A7-AFF9-86CD8BF877C3}">
      <dgm:prSet/>
      <dgm:spPr/>
      <dgm:t>
        <a:bodyPr/>
        <a:lstStyle/>
        <a:p>
          <a:endParaRPr lang="en-US" dirty="0"/>
        </a:p>
      </dgm:t>
    </dgm:pt>
    <dgm:pt modelId="{1D0A8E11-CF18-45AB-A7D1-81FED56EF9AD}" type="sibTrans" cxnId="{C1398EC4-C371-42A7-AFF9-86CD8BF877C3}">
      <dgm:prSet/>
      <dgm:spPr/>
      <dgm:t>
        <a:bodyPr/>
        <a:lstStyle/>
        <a:p>
          <a:endParaRPr lang="en-US"/>
        </a:p>
      </dgm:t>
    </dgm:pt>
    <dgm:pt modelId="{2F9C5635-5E8D-4BE8-8BD5-8B3B7BB76E76}" type="pres">
      <dgm:prSet presAssocID="{F6CF5C77-04F9-4292-B02C-66F4839777BC}" presName="hierChild1" presStyleCnt="0">
        <dgm:presLayoutVars>
          <dgm:chPref val="1"/>
          <dgm:dir/>
          <dgm:animOne val="branch"/>
          <dgm:animLvl val="lvl"/>
          <dgm:resizeHandles/>
        </dgm:presLayoutVars>
      </dgm:prSet>
      <dgm:spPr/>
      <dgm:t>
        <a:bodyPr/>
        <a:lstStyle/>
        <a:p>
          <a:endParaRPr lang="en-US"/>
        </a:p>
      </dgm:t>
    </dgm:pt>
    <dgm:pt modelId="{50DC40FC-3664-4D82-B024-02F135B5EE86}" type="pres">
      <dgm:prSet presAssocID="{B9DA03B0-CCA9-415D-8D39-0F212B656B23}" presName="hierRoot1" presStyleCnt="0"/>
      <dgm:spPr/>
      <dgm:t>
        <a:bodyPr/>
        <a:lstStyle/>
        <a:p>
          <a:endParaRPr lang="en-US"/>
        </a:p>
      </dgm:t>
    </dgm:pt>
    <dgm:pt modelId="{3A971027-7CC4-4803-8A00-CE6B7A12B59B}" type="pres">
      <dgm:prSet presAssocID="{B9DA03B0-CCA9-415D-8D39-0F212B656B23}" presName="composite" presStyleCnt="0"/>
      <dgm:spPr/>
      <dgm:t>
        <a:bodyPr/>
        <a:lstStyle/>
        <a:p>
          <a:endParaRPr lang="en-US"/>
        </a:p>
      </dgm:t>
    </dgm:pt>
    <dgm:pt modelId="{99DF213C-114E-435F-BFC2-2334CD34FEE6}" type="pres">
      <dgm:prSet presAssocID="{B9DA03B0-CCA9-415D-8D39-0F212B656B23}" presName="background" presStyleLbl="node0" presStyleIdx="0" presStyleCnt="1"/>
      <dgm:spPr/>
      <dgm:t>
        <a:bodyPr/>
        <a:lstStyle/>
        <a:p>
          <a:endParaRPr lang="en-US"/>
        </a:p>
      </dgm:t>
    </dgm:pt>
    <dgm:pt modelId="{DE99217E-17FF-43E2-8448-F312EEAACA25}" type="pres">
      <dgm:prSet presAssocID="{B9DA03B0-CCA9-415D-8D39-0F212B656B23}" presName="text" presStyleLbl="fgAcc0" presStyleIdx="0" presStyleCnt="1">
        <dgm:presLayoutVars>
          <dgm:chPref val="3"/>
        </dgm:presLayoutVars>
      </dgm:prSet>
      <dgm:spPr/>
      <dgm:t>
        <a:bodyPr/>
        <a:lstStyle/>
        <a:p>
          <a:endParaRPr lang="en-US"/>
        </a:p>
      </dgm:t>
    </dgm:pt>
    <dgm:pt modelId="{71FD2613-2AF2-48C0-B416-D6C7C48F9B51}" type="pres">
      <dgm:prSet presAssocID="{B9DA03B0-CCA9-415D-8D39-0F212B656B23}" presName="hierChild2" presStyleCnt="0"/>
      <dgm:spPr/>
      <dgm:t>
        <a:bodyPr/>
        <a:lstStyle/>
        <a:p>
          <a:endParaRPr lang="en-US"/>
        </a:p>
      </dgm:t>
    </dgm:pt>
    <dgm:pt modelId="{1AFFC491-FD3F-4246-99F7-0913D4312A77}" type="pres">
      <dgm:prSet presAssocID="{D7B8D7DE-FC20-4080-8A44-B78E3A2E6CEA}" presName="Name10" presStyleLbl="parChTrans1D2" presStyleIdx="0" presStyleCnt="8"/>
      <dgm:spPr/>
      <dgm:t>
        <a:bodyPr/>
        <a:lstStyle/>
        <a:p>
          <a:endParaRPr lang="en-US"/>
        </a:p>
      </dgm:t>
    </dgm:pt>
    <dgm:pt modelId="{C555161A-6C8C-420D-B20D-AFDC2DFB1725}" type="pres">
      <dgm:prSet presAssocID="{395EDB58-6DB6-482A-ABD3-B5C04E21CE71}" presName="hierRoot2" presStyleCnt="0"/>
      <dgm:spPr/>
      <dgm:t>
        <a:bodyPr/>
        <a:lstStyle/>
        <a:p>
          <a:endParaRPr lang="en-US"/>
        </a:p>
      </dgm:t>
    </dgm:pt>
    <dgm:pt modelId="{11287AF5-DFF5-42C1-8267-B926042649C7}" type="pres">
      <dgm:prSet presAssocID="{395EDB58-6DB6-482A-ABD3-B5C04E21CE71}" presName="composite2" presStyleCnt="0"/>
      <dgm:spPr/>
      <dgm:t>
        <a:bodyPr/>
        <a:lstStyle/>
        <a:p>
          <a:endParaRPr lang="en-US"/>
        </a:p>
      </dgm:t>
    </dgm:pt>
    <dgm:pt modelId="{0AE54704-55DC-4496-B65E-AFF8711469DF}" type="pres">
      <dgm:prSet presAssocID="{395EDB58-6DB6-482A-ABD3-B5C04E21CE71}" presName="background2" presStyleLbl="node2" presStyleIdx="0" presStyleCnt="8"/>
      <dgm:spPr/>
      <dgm:t>
        <a:bodyPr/>
        <a:lstStyle/>
        <a:p>
          <a:endParaRPr lang="en-US"/>
        </a:p>
      </dgm:t>
    </dgm:pt>
    <dgm:pt modelId="{BD3224A2-BB9D-4547-9F95-BE0AA9B9A1D0}" type="pres">
      <dgm:prSet presAssocID="{395EDB58-6DB6-482A-ABD3-B5C04E21CE71}" presName="text2" presStyleLbl="fgAcc2" presStyleIdx="0" presStyleCnt="8">
        <dgm:presLayoutVars>
          <dgm:chPref val="3"/>
        </dgm:presLayoutVars>
      </dgm:prSet>
      <dgm:spPr/>
      <dgm:t>
        <a:bodyPr/>
        <a:lstStyle/>
        <a:p>
          <a:endParaRPr lang="en-US"/>
        </a:p>
      </dgm:t>
    </dgm:pt>
    <dgm:pt modelId="{8EA026BC-51D4-46F2-A2FC-1FB351702CC7}" type="pres">
      <dgm:prSet presAssocID="{395EDB58-6DB6-482A-ABD3-B5C04E21CE71}" presName="hierChild3" presStyleCnt="0"/>
      <dgm:spPr/>
      <dgm:t>
        <a:bodyPr/>
        <a:lstStyle/>
        <a:p>
          <a:endParaRPr lang="en-US"/>
        </a:p>
      </dgm:t>
    </dgm:pt>
    <dgm:pt modelId="{B24EFA26-A709-4118-B797-B3D2FFF2D00D}" type="pres">
      <dgm:prSet presAssocID="{A1B5CF8A-2B99-4C9F-AE0A-5F6F0F8BFB35}" presName="Name17" presStyleLbl="parChTrans1D3" presStyleIdx="0" presStyleCnt="7"/>
      <dgm:spPr/>
      <dgm:t>
        <a:bodyPr/>
        <a:lstStyle/>
        <a:p>
          <a:endParaRPr lang="en-US"/>
        </a:p>
      </dgm:t>
    </dgm:pt>
    <dgm:pt modelId="{07B59C8C-75E4-4AB7-922D-7F2CB667E954}" type="pres">
      <dgm:prSet presAssocID="{69377035-80CF-45A4-97D6-F9B3B212DEB5}" presName="hierRoot3" presStyleCnt="0"/>
      <dgm:spPr/>
      <dgm:t>
        <a:bodyPr/>
        <a:lstStyle/>
        <a:p>
          <a:endParaRPr lang="en-US"/>
        </a:p>
      </dgm:t>
    </dgm:pt>
    <dgm:pt modelId="{EA43731C-E591-4F01-8B3F-D988CBDC9791}" type="pres">
      <dgm:prSet presAssocID="{69377035-80CF-45A4-97D6-F9B3B212DEB5}" presName="composite3" presStyleCnt="0"/>
      <dgm:spPr/>
      <dgm:t>
        <a:bodyPr/>
        <a:lstStyle/>
        <a:p>
          <a:endParaRPr lang="en-US"/>
        </a:p>
      </dgm:t>
    </dgm:pt>
    <dgm:pt modelId="{01939808-E188-49FC-B139-8A3F0FAB2A1F}" type="pres">
      <dgm:prSet presAssocID="{69377035-80CF-45A4-97D6-F9B3B212DEB5}" presName="background3" presStyleLbl="node3" presStyleIdx="0" presStyleCnt="7"/>
      <dgm:spPr/>
      <dgm:t>
        <a:bodyPr/>
        <a:lstStyle/>
        <a:p>
          <a:endParaRPr lang="en-US"/>
        </a:p>
      </dgm:t>
    </dgm:pt>
    <dgm:pt modelId="{B5AFCC91-486B-433E-8C18-DC1BB58DCBEA}" type="pres">
      <dgm:prSet presAssocID="{69377035-80CF-45A4-97D6-F9B3B212DEB5}" presName="text3" presStyleLbl="fgAcc3" presStyleIdx="0" presStyleCnt="7">
        <dgm:presLayoutVars>
          <dgm:chPref val="3"/>
        </dgm:presLayoutVars>
      </dgm:prSet>
      <dgm:spPr/>
      <dgm:t>
        <a:bodyPr/>
        <a:lstStyle/>
        <a:p>
          <a:endParaRPr lang="en-US"/>
        </a:p>
      </dgm:t>
    </dgm:pt>
    <dgm:pt modelId="{5162D0EB-B01C-406C-B4B7-B88613CA8DC8}" type="pres">
      <dgm:prSet presAssocID="{69377035-80CF-45A4-97D6-F9B3B212DEB5}" presName="hierChild4" presStyleCnt="0"/>
      <dgm:spPr/>
      <dgm:t>
        <a:bodyPr/>
        <a:lstStyle/>
        <a:p>
          <a:endParaRPr lang="en-US"/>
        </a:p>
      </dgm:t>
    </dgm:pt>
    <dgm:pt modelId="{2E5AF235-9CA3-4316-9AD5-3D7C8C93B7EB}" type="pres">
      <dgm:prSet presAssocID="{F3DD9384-22F9-476C-9CEC-B388600FF962}" presName="Name10" presStyleLbl="parChTrans1D2" presStyleIdx="1" presStyleCnt="8"/>
      <dgm:spPr/>
      <dgm:t>
        <a:bodyPr/>
        <a:lstStyle/>
        <a:p>
          <a:endParaRPr lang="en-US"/>
        </a:p>
      </dgm:t>
    </dgm:pt>
    <dgm:pt modelId="{2425362B-07A0-4164-88EB-F44BCDDD5E5E}" type="pres">
      <dgm:prSet presAssocID="{C08D3493-6DC2-4581-840A-1494D2A59F3F}" presName="hierRoot2" presStyleCnt="0"/>
      <dgm:spPr/>
    </dgm:pt>
    <dgm:pt modelId="{3CCD44F4-9ED2-404D-A5FC-61A0C821883B}" type="pres">
      <dgm:prSet presAssocID="{C08D3493-6DC2-4581-840A-1494D2A59F3F}" presName="composite2" presStyleCnt="0"/>
      <dgm:spPr/>
    </dgm:pt>
    <dgm:pt modelId="{95A75717-7B94-432B-8CF4-F359DE51C206}" type="pres">
      <dgm:prSet presAssocID="{C08D3493-6DC2-4581-840A-1494D2A59F3F}" presName="background2" presStyleLbl="node2" presStyleIdx="1" presStyleCnt="8"/>
      <dgm:spPr/>
    </dgm:pt>
    <dgm:pt modelId="{EEF2B5AB-947D-445D-9FB8-C493B2B19546}" type="pres">
      <dgm:prSet presAssocID="{C08D3493-6DC2-4581-840A-1494D2A59F3F}" presName="text2" presStyleLbl="fgAcc2" presStyleIdx="1" presStyleCnt="8">
        <dgm:presLayoutVars>
          <dgm:chPref val="3"/>
        </dgm:presLayoutVars>
      </dgm:prSet>
      <dgm:spPr/>
      <dgm:t>
        <a:bodyPr/>
        <a:lstStyle/>
        <a:p>
          <a:endParaRPr lang="en-US"/>
        </a:p>
      </dgm:t>
    </dgm:pt>
    <dgm:pt modelId="{4F6A258A-26AB-48F3-9098-FF367F1D4034}" type="pres">
      <dgm:prSet presAssocID="{C08D3493-6DC2-4581-840A-1494D2A59F3F}" presName="hierChild3" presStyleCnt="0"/>
      <dgm:spPr/>
    </dgm:pt>
    <dgm:pt modelId="{D39E4A54-18BA-465B-AE2A-39D6F1AF4CD8}" type="pres">
      <dgm:prSet presAssocID="{CFFE8E47-31BD-4410-B44D-400A791FFAF0}" presName="Name17" presStyleLbl="parChTrans1D3" presStyleIdx="1" presStyleCnt="7"/>
      <dgm:spPr/>
      <dgm:t>
        <a:bodyPr/>
        <a:lstStyle/>
        <a:p>
          <a:endParaRPr lang="en-US"/>
        </a:p>
      </dgm:t>
    </dgm:pt>
    <dgm:pt modelId="{5F83713F-D1B2-4141-8735-830F5B6FE7B2}" type="pres">
      <dgm:prSet presAssocID="{7461E90F-BC69-4409-9965-6909898F963C}" presName="hierRoot3" presStyleCnt="0"/>
      <dgm:spPr/>
    </dgm:pt>
    <dgm:pt modelId="{CC2C0072-2BFB-49AD-B0E8-89A5A12623D9}" type="pres">
      <dgm:prSet presAssocID="{7461E90F-BC69-4409-9965-6909898F963C}" presName="composite3" presStyleCnt="0"/>
      <dgm:spPr/>
    </dgm:pt>
    <dgm:pt modelId="{18583291-EB23-48F1-B160-35E6CA681748}" type="pres">
      <dgm:prSet presAssocID="{7461E90F-BC69-4409-9965-6909898F963C}" presName="background3" presStyleLbl="node3" presStyleIdx="1" presStyleCnt="7"/>
      <dgm:spPr/>
    </dgm:pt>
    <dgm:pt modelId="{FC4553BD-D72C-47ED-92A9-7B3B3FF026A3}" type="pres">
      <dgm:prSet presAssocID="{7461E90F-BC69-4409-9965-6909898F963C}" presName="text3" presStyleLbl="fgAcc3" presStyleIdx="1" presStyleCnt="7" custScaleY="259546">
        <dgm:presLayoutVars>
          <dgm:chPref val="3"/>
        </dgm:presLayoutVars>
      </dgm:prSet>
      <dgm:spPr/>
      <dgm:t>
        <a:bodyPr/>
        <a:lstStyle/>
        <a:p>
          <a:endParaRPr lang="en-US"/>
        </a:p>
      </dgm:t>
    </dgm:pt>
    <dgm:pt modelId="{04F0642C-E989-479D-A9B4-5D404CEE05C1}" type="pres">
      <dgm:prSet presAssocID="{7461E90F-BC69-4409-9965-6909898F963C}" presName="hierChild4" presStyleCnt="0"/>
      <dgm:spPr/>
    </dgm:pt>
    <dgm:pt modelId="{0992A1CC-C1F8-4F40-BEB8-8424A2048683}" type="pres">
      <dgm:prSet presAssocID="{6E0265E4-DD30-47CF-9C07-8500CAB9D20E}" presName="Name10" presStyleLbl="parChTrans1D2" presStyleIdx="2" presStyleCnt="8"/>
      <dgm:spPr/>
      <dgm:t>
        <a:bodyPr/>
        <a:lstStyle/>
        <a:p>
          <a:endParaRPr lang="en-US"/>
        </a:p>
      </dgm:t>
    </dgm:pt>
    <dgm:pt modelId="{788170B9-A596-4359-B822-FF692662E4C7}" type="pres">
      <dgm:prSet presAssocID="{6DABB1B1-A24F-4F09-B635-B02597CC1DF8}" presName="hierRoot2" presStyleCnt="0"/>
      <dgm:spPr/>
      <dgm:t>
        <a:bodyPr/>
        <a:lstStyle/>
        <a:p>
          <a:endParaRPr lang="en-US"/>
        </a:p>
      </dgm:t>
    </dgm:pt>
    <dgm:pt modelId="{B2DAB639-E5DC-4D7C-8D53-A035D8B567CA}" type="pres">
      <dgm:prSet presAssocID="{6DABB1B1-A24F-4F09-B635-B02597CC1DF8}" presName="composite2" presStyleCnt="0"/>
      <dgm:spPr/>
      <dgm:t>
        <a:bodyPr/>
        <a:lstStyle/>
        <a:p>
          <a:endParaRPr lang="en-US"/>
        </a:p>
      </dgm:t>
    </dgm:pt>
    <dgm:pt modelId="{8D4DB2F9-AD6A-48D5-846A-A10C2BBFF3FA}" type="pres">
      <dgm:prSet presAssocID="{6DABB1B1-A24F-4F09-B635-B02597CC1DF8}" presName="background2" presStyleLbl="node2" presStyleIdx="2" presStyleCnt="8"/>
      <dgm:spPr/>
      <dgm:t>
        <a:bodyPr/>
        <a:lstStyle/>
        <a:p>
          <a:endParaRPr lang="en-US"/>
        </a:p>
      </dgm:t>
    </dgm:pt>
    <dgm:pt modelId="{79710CA5-1815-4DF2-BF9F-B3D15EE3CB6C}" type="pres">
      <dgm:prSet presAssocID="{6DABB1B1-A24F-4F09-B635-B02597CC1DF8}" presName="text2" presStyleLbl="fgAcc2" presStyleIdx="2" presStyleCnt="8" custScaleX="107570" custScaleY="103341" custLinFactX="21542" custLinFactNeighborX="100000" custLinFactNeighborY="-3976">
        <dgm:presLayoutVars>
          <dgm:chPref val="3"/>
        </dgm:presLayoutVars>
      </dgm:prSet>
      <dgm:spPr/>
      <dgm:t>
        <a:bodyPr/>
        <a:lstStyle/>
        <a:p>
          <a:endParaRPr lang="en-US"/>
        </a:p>
      </dgm:t>
    </dgm:pt>
    <dgm:pt modelId="{1151DF08-81C4-4C00-83E7-CE15D5C7D534}" type="pres">
      <dgm:prSet presAssocID="{6DABB1B1-A24F-4F09-B635-B02597CC1DF8}" presName="hierChild3" presStyleCnt="0"/>
      <dgm:spPr/>
      <dgm:t>
        <a:bodyPr/>
        <a:lstStyle/>
        <a:p>
          <a:endParaRPr lang="en-US"/>
        </a:p>
      </dgm:t>
    </dgm:pt>
    <dgm:pt modelId="{88FE6374-4C23-4392-89ED-20617F3407BE}" type="pres">
      <dgm:prSet presAssocID="{58FC2025-9A0C-4F9B-BA3C-C98ECA042CF3}" presName="Name17" presStyleLbl="parChTrans1D3" presStyleIdx="2" presStyleCnt="7"/>
      <dgm:spPr/>
      <dgm:t>
        <a:bodyPr/>
        <a:lstStyle/>
        <a:p>
          <a:endParaRPr lang="en-US"/>
        </a:p>
      </dgm:t>
    </dgm:pt>
    <dgm:pt modelId="{8E9C93F9-5EEC-4A07-8A19-ABD511C7189D}" type="pres">
      <dgm:prSet presAssocID="{D8BCC62A-9430-486E-84A0-AF46CF59C340}" presName="hierRoot3" presStyleCnt="0"/>
      <dgm:spPr/>
      <dgm:t>
        <a:bodyPr/>
        <a:lstStyle/>
        <a:p>
          <a:endParaRPr lang="en-US"/>
        </a:p>
      </dgm:t>
    </dgm:pt>
    <dgm:pt modelId="{B15C4ACF-CB5D-4E17-A7C8-2424F1F0A4BA}" type="pres">
      <dgm:prSet presAssocID="{D8BCC62A-9430-486E-84A0-AF46CF59C340}" presName="composite3" presStyleCnt="0"/>
      <dgm:spPr/>
      <dgm:t>
        <a:bodyPr/>
        <a:lstStyle/>
        <a:p>
          <a:endParaRPr lang="en-US"/>
        </a:p>
      </dgm:t>
    </dgm:pt>
    <dgm:pt modelId="{19097C00-9BA3-400D-9964-1470EE0C1264}" type="pres">
      <dgm:prSet presAssocID="{D8BCC62A-9430-486E-84A0-AF46CF59C340}" presName="background3" presStyleLbl="node3" presStyleIdx="2" presStyleCnt="7"/>
      <dgm:spPr/>
      <dgm:t>
        <a:bodyPr/>
        <a:lstStyle/>
        <a:p>
          <a:endParaRPr lang="en-US"/>
        </a:p>
      </dgm:t>
    </dgm:pt>
    <dgm:pt modelId="{4D46222C-2E92-4D3F-861A-C2A0FA196FC3}" type="pres">
      <dgm:prSet presAssocID="{D8BCC62A-9430-486E-84A0-AF46CF59C340}" presName="text3" presStyleLbl="fgAcc3" presStyleIdx="2" presStyleCnt="7" custScaleX="113191" custScaleY="115819" custLinFactX="21542" custLinFactNeighborX="100000" custLinFactNeighborY="-4533">
        <dgm:presLayoutVars>
          <dgm:chPref val="3"/>
        </dgm:presLayoutVars>
      </dgm:prSet>
      <dgm:spPr/>
      <dgm:t>
        <a:bodyPr/>
        <a:lstStyle/>
        <a:p>
          <a:endParaRPr lang="en-US"/>
        </a:p>
      </dgm:t>
    </dgm:pt>
    <dgm:pt modelId="{3CDD20A7-93DC-4359-A647-6B693AEF69A6}" type="pres">
      <dgm:prSet presAssocID="{D8BCC62A-9430-486E-84A0-AF46CF59C340}" presName="hierChild4" presStyleCnt="0"/>
      <dgm:spPr/>
      <dgm:t>
        <a:bodyPr/>
        <a:lstStyle/>
        <a:p>
          <a:endParaRPr lang="en-US"/>
        </a:p>
      </dgm:t>
    </dgm:pt>
    <dgm:pt modelId="{9F708E3D-CE01-404D-8A34-76F2984CEF69}" type="pres">
      <dgm:prSet presAssocID="{8205E7EC-9004-4627-BC80-529EA53BAD64}" presName="Name10" presStyleLbl="parChTrans1D2" presStyleIdx="3" presStyleCnt="8"/>
      <dgm:spPr/>
      <dgm:t>
        <a:bodyPr/>
        <a:lstStyle/>
        <a:p>
          <a:endParaRPr lang="en-US"/>
        </a:p>
      </dgm:t>
    </dgm:pt>
    <dgm:pt modelId="{7C19DA38-1B0C-4EE5-BA59-DDF8D26DAAA6}" type="pres">
      <dgm:prSet presAssocID="{5E142E3F-5410-4DBF-B01A-7ADDEEAC8CE7}" presName="hierRoot2" presStyleCnt="0"/>
      <dgm:spPr/>
      <dgm:t>
        <a:bodyPr/>
        <a:lstStyle/>
        <a:p>
          <a:endParaRPr lang="en-US"/>
        </a:p>
      </dgm:t>
    </dgm:pt>
    <dgm:pt modelId="{480A977C-70B6-4BD5-925B-17B5E48CAC89}" type="pres">
      <dgm:prSet presAssocID="{5E142E3F-5410-4DBF-B01A-7ADDEEAC8CE7}" presName="composite2" presStyleCnt="0"/>
      <dgm:spPr/>
      <dgm:t>
        <a:bodyPr/>
        <a:lstStyle/>
        <a:p>
          <a:endParaRPr lang="en-US"/>
        </a:p>
      </dgm:t>
    </dgm:pt>
    <dgm:pt modelId="{2E60ED2D-1453-48CC-8E98-1633A982E2CD}" type="pres">
      <dgm:prSet presAssocID="{5E142E3F-5410-4DBF-B01A-7ADDEEAC8CE7}" presName="background2" presStyleLbl="node2" presStyleIdx="3" presStyleCnt="8"/>
      <dgm:spPr/>
      <dgm:t>
        <a:bodyPr/>
        <a:lstStyle/>
        <a:p>
          <a:endParaRPr lang="en-US"/>
        </a:p>
      </dgm:t>
    </dgm:pt>
    <dgm:pt modelId="{04DA8C32-300A-44E5-92BA-A8BC64D48282}" type="pres">
      <dgm:prSet presAssocID="{5E142E3F-5410-4DBF-B01A-7ADDEEAC8CE7}" presName="text2" presStyleLbl="fgAcc2" presStyleIdx="3" presStyleCnt="8" custScaleX="106898" custScaleY="106726" custLinFactX="-30276" custLinFactNeighborX="-100000" custLinFactNeighborY="-3976">
        <dgm:presLayoutVars>
          <dgm:chPref val="3"/>
        </dgm:presLayoutVars>
      </dgm:prSet>
      <dgm:spPr/>
      <dgm:t>
        <a:bodyPr/>
        <a:lstStyle/>
        <a:p>
          <a:endParaRPr lang="en-US"/>
        </a:p>
      </dgm:t>
    </dgm:pt>
    <dgm:pt modelId="{B6D600F8-885D-45D0-804D-CE7F158AD734}" type="pres">
      <dgm:prSet presAssocID="{5E142E3F-5410-4DBF-B01A-7ADDEEAC8CE7}" presName="hierChild3" presStyleCnt="0"/>
      <dgm:spPr/>
      <dgm:t>
        <a:bodyPr/>
        <a:lstStyle/>
        <a:p>
          <a:endParaRPr lang="en-US"/>
        </a:p>
      </dgm:t>
    </dgm:pt>
    <dgm:pt modelId="{A229C1B8-073B-42E8-A63C-6D901F9D4B7E}" type="pres">
      <dgm:prSet presAssocID="{A9DD3DA4-75BA-41C8-A696-898DF4A35D4A}" presName="Name17" presStyleLbl="parChTrans1D3" presStyleIdx="3" presStyleCnt="7"/>
      <dgm:spPr/>
      <dgm:t>
        <a:bodyPr/>
        <a:lstStyle/>
        <a:p>
          <a:endParaRPr lang="en-US"/>
        </a:p>
      </dgm:t>
    </dgm:pt>
    <dgm:pt modelId="{6EBA2D2C-AA5C-4CC6-A2E4-93E673BA7F64}" type="pres">
      <dgm:prSet presAssocID="{71E44892-EFC3-4321-896E-ED413D25B6AA}" presName="hierRoot3" presStyleCnt="0"/>
      <dgm:spPr/>
    </dgm:pt>
    <dgm:pt modelId="{4E7AF196-D761-4E09-9463-A9ACAEB50366}" type="pres">
      <dgm:prSet presAssocID="{71E44892-EFC3-4321-896E-ED413D25B6AA}" presName="composite3" presStyleCnt="0"/>
      <dgm:spPr/>
    </dgm:pt>
    <dgm:pt modelId="{588E9C77-85B2-4637-A579-5D6E27A0E429}" type="pres">
      <dgm:prSet presAssocID="{71E44892-EFC3-4321-896E-ED413D25B6AA}" presName="background3" presStyleLbl="node3" presStyleIdx="3" presStyleCnt="7"/>
      <dgm:spPr/>
    </dgm:pt>
    <dgm:pt modelId="{F0B0AC33-63D7-455D-8489-9F1E0E2F9A64}" type="pres">
      <dgm:prSet presAssocID="{71E44892-EFC3-4321-896E-ED413D25B6AA}" presName="text3" presStyleLbl="fgAcc3" presStyleIdx="3" presStyleCnt="7" custLinFactX="-31552" custLinFactNeighborX="-100000" custLinFactNeighborY="-4533">
        <dgm:presLayoutVars>
          <dgm:chPref val="3"/>
        </dgm:presLayoutVars>
      </dgm:prSet>
      <dgm:spPr/>
      <dgm:t>
        <a:bodyPr/>
        <a:lstStyle/>
        <a:p>
          <a:endParaRPr lang="en-US"/>
        </a:p>
      </dgm:t>
    </dgm:pt>
    <dgm:pt modelId="{DE56E3AC-B2CA-4A26-88CC-C408601C10AE}" type="pres">
      <dgm:prSet presAssocID="{71E44892-EFC3-4321-896E-ED413D25B6AA}" presName="hierChild4" presStyleCnt="0"/>
      <dgm:spPr/>
    </dgm:pt>
    <dgm:pt modelId="{4DA663A0-5E81-4EF8-87D8-B13FFDF6EE40}" type="pres">
      <dgm:prSet presAssocID="{5422CBE4-5537-4837-830C-42F686B59991}" presName="Name10" presStyleLbl="parChTrans1D2" presStyleIdx="4" presStyleCnt="8"/>
      <dgm:spPr/>
      <dgm:t>
        <a:bodyPr/>
        <a:lstStyle/>
        <a:p>
          <a:endParaRPr lang="en-US"/>
        </a:p>
      </dgm:t>
    </dgm:pt>
    <dgm:pt modelId="{119570B6-584F-4DD9-A47B-57DE352D6557}" type="pres">
      <dgm:prSet presAssocID="{8D2B235A-61CF-4298-816C-A5CE9A2E150A}" presName="hierRoot2" presStyleCnt="0"/>
      <dgm:spPr/>
      <dgm:t>
        <a:bodyPr/>
        <a:lstStyle/>
        <a:p>
          <a:endParaRPr lang="en-US"/>
        </a:p>
      </dgm:t>
    </dgm:pt>
    <dgm:pt modelId="{CA919488-DBCB-444D-93CE-257639BB7733}" type="pres">
      <dgm:prSet presAssocID="{8D2B235A-61CF-4298-816C-A5CE9A2E150A}" presName="composite2" presStyleCnt="0"/>
      <dgm:spPr/>
      <dgm:t>
        <a:bodyPr/>
        <a:lstStyle/>
        <a:p>
          <a:endParaRPr lang="en-US"/>
        </a:p>
      </dgm:t>
    </dgm:pt>
    <dgm:pt modelId="{8EF2F8E6-CD62-4FCD-BC1C-95E864D804ED}" type="pres">
      <dgm:prSet presAssocID="{8D2B235A-61CF-4298-816C-A5CE9A2E150A}" presName="background2" presStyleLbl="node2" presStyleIdx="4" presStyleCnt="8"/>
      <dgm:spPr/>
      <dgm:t>
        <a:bodyPr/>
        <a:lstStyle/>
        <a:p>
          <a:endParaRPr lang="en-US"/>
        </a:p>
      </dgm:t>
    </dgm:pt>
    <dgm:pt modelId="{E1CF6B80-E933-4F08-8C67-5D0023493A01}" type="pres">
      <dgm:prSet presAssocID="{8D2B235A-61CF-4298-816C-A5CE9A2E150A}" presName="text2" presStyleLbl="fgAcc2" presStyleIdx="4" presStyleCnt="8">
        <dgm:presLayoutVars>
          <dgm:chPref val="3"/>
        </dgm:presLayoutVars>
      </dgm:prSet>
      <dgm:spPr/>
      <dgm:t>
        <a:bodyPr/>
        <a:lstStyle/>
        <a:p>
          <a:endParaRPr lang="en-US"/>
        </a:p>
      </dgm:t>
    </dgm:pt>
    <dgm:pt modelId="{07772A46-EB84-42A9-A186-9F133886742F}" type="pres">
      <dgm:prSet presAssocID="{8D2B235A-61CF-4298-816C-A5CE9A2E150A}" presName="hierChild3" presStyleCnt="0"/>
      <dgm:spPr/>
      <dgm:t>
        <a:bodyPr/>
        <a:lstStyle/>
        <a:p>
          <a:endParaRPr lang="en-US"/>
        </a:p>
      </dgm:t>
    </dgm:pt>
    <dgm:pt modelId="{A73A56E5-2EEC-42F9-BC6E-33B3AD78C724}" type="pres">
      <dgm:prSet presAssocID="{CC47F725-A390-4506-B0B2-835210AC90B7}" presName="Name17" presStyleLbl="parChTrans1D3" presStyleIdx="4" presStyleCnt="7"/>
      <dgm:spPr/>
      <dgm:t>
        <a:bodyPr/>
        <a:lstStyle/>
        <a:p>
          <a:endParaRPr lang="en-US"/>
        </a:p>
      </dgm:t>
    </dgm:pt>
    <dgm:pt modelId="{9DBA4C6F-E60D-4981-9EDD-5ECE2EEBE72C}" type="pres">
      <dgm:prSet presAssocID="{362648F0-BEE8-49BE-A9B3-CF3C72616C8A}" presName="hierRoot3" presStyleCnt="0"/>
      <dgm:spPr/>
      <dgm:t>
        <a:bodyPr/>
        <a:lstStyle/>
        <a:p>
          <a:endParaRPr lang="en-US"/>
        </a:p>
      </dgm:t>
    </dgm:pt>
    <dgm:pt modelId="{824DB7F6-CC54-4C26-A22C-4296472512C2}" type="pres">
      <dgm:prSet presAssocID="{362648F0-BEE8-49BE-A9B3-CF3C72616C8A}" presName="composite3" presStyleCnt="0"/>
      <dgm:spPr/>
      <dgm:t>
        <a:bodyPr/>
        <a:lstStyle/>
        <a:p>
          <a:endParaRPr lang="en-US"/>
        </a:p>
      </dgm:t>
    </dgm:pt>
    <dgm:pt modelId="{C5E1CC1A-BB65-47E3-ADA3-E4F095ECD57A}" type="pres">
      <dgm:prSet presAssocID="{362648F0-BEE8-49BE-A9B3-CF3C72616C8A}" presName="background3" presStyleLbl="node3" presStyleIdx="4" presStyleCnt="7"/>
      <dgm:spPr/>
      <dgm:t>
        <a:bodyPr/>
        <a:lstStyle/>
        <a:p>
          <a:endParaRPr lang="en-US"/>
        </a:p>
      </dgm:t>
    </dgm:pt>
    <dgm:pt modelId="{21962068-594C-4E4A-95C9-2C3C4F8DB8B2}" type="pres">
      <dgm:prSet presAssocID="{362648F0-BEE8-49BE-A9B3-CF3C72616C8A}" presName="text3" presStyleLbl="fgAcc3" presStyleIdx="4" presStyleCnt="7" custScaleX="122271" custScaleY="134443">
        <dgm:presLayoutVars>
          <dgm:chPref val="3"/>
        </dgm:presLayoutVars>
      </dgm:prSet>
      <dgm:spPr/>
      <dgm:t>
        <a:bodyPr/>
        <a:lstStyle/>
        <a:p>
          <a:endParaRPr lang="en-US"/>
        </a:p>
      </dgm:t>
    </dgm:pt>
    <dgm:pt modelId="{62B9401E-FB25-487E-8108-E6DA30703F9D}" type="pres">
      <dgm:prSet presAssocID="{362648F0-BEE8-49BE-A9B3-CF3C72616C8A}" presName="hierChild4" presStyleCnt="0"/>
      <dgm:spPr/>
      <dgm:t>
        <a:bodyPr/>
        <a:lstStyle/>
        <a:p>
          <a:endParaRPr lang="en-US"/>
        </a:p>
      </dgm:t>
    </dgm:pt>
    <dgm:pt modelId="{CCE84246-539D-4D77-B162-6ACCE302A908}" type="pres">
      <dgm:prSet presAssocID="{022F4BD5-28C4-4D30-8119-468444D00E24}" presName="Name10" presStyleLbl="parChTrans1D2" presStyleIdx="5" presStyleCnt="8"/>
      <dgm:spPr/>
      <dgm:t>
        <a:bodyPr/>
        <a:lstStyle/>
        <a:p>
          <a:endParaRPr lang="en-US"/>
        </a:p>
      </dgm:t>
    </dgm:pt>
    <dgm:pt modelId="{DE243015-3EAB-4D9F-8330-D448AB8140F5}" type="pres">
      <dgm:prSet presAssocID="{2F109E66-B912-47ED-9B0F-AFBDD29CF037}" presName="hierRoot2" presStyleCnt="0"/>
      <dgm:spPr/>
      <dgm:t>
        <a:bodyPr/>
        <a:lstStyle/>
        <a:p>
          <a:endParaRPr lang="en-US"/>
        </a:p>
      </dgm:t>
    </dgm:pt>
    <dgm:pt modelId="{D3BDBA66-DC52-4EDB-AD9F-84034580B3CC}" type="pres">
      <dgm:prSet presAssocID="{2F109E66-B912-47ED-9B0F-AFBDD29CF037}" presName="composite2" presStyleCnt="0"/>
      <dgm:spPr/>
      <dgm:t>
        <a:bodyPr/>
        <a:lstStyle/>
        <a:p>
          <a:endParaRPr lang="en-US"/>
        </a:p>
      </dgm:t>
    </dgm:pt>
    <dgm:pt modelId="{B7C3CF18-5CFA-4976-BA3A-A26968F1B94D}" type="pres">
      <dgm:prSet presAssocID="{2F109E66-B912-47ED-9B0F-AFBDD29CF037}" presName="background2" presStyleLbl="node2" presStyleIdx="5" presStyleCnt="8"/>
      <dgm:spPr/>
      <dgm:t>
        <a:bodyPr/>
        <a:lstStyle/>
        <a:p>
          <a:endParaRPr lang="en-US"/>
        </a:p>
      </dgm:t>
    </dgm:pt>
    <dgm:pt modelId="{3BBC7E2E-42F7-4454-8771-1811C0B50F63}" type="pres">
      <dgm:prSet presAssocID="{2F109E66-B912-47ED-9B0F-AFBDD29CF037}" presName="text2" presStyleLbl="fgAcc2" presStyleIdx="5" presStyleCnt="8">
        <dgm:presLayoutVars>
          <dgm:chPref val="3"/>
        </dgm:presLayoutVars>
      </dgm:prSet>
      <dgm:spPr/>
      <dgm:t>
        <a:bodyPr/>
        <a:lstStyle/>
        <a:p>
          <a:endParaRPr lang="en-US"/>
        </a:p>
      </dgm:t>
    </dgm:pt>
    <dgm:pt modelId="{5AF718BB-3475-40EB-86D7-DE5198F7A59A}" type="pres">
      <dgm:prSet presAssocID="{2F109E66-B912-47ED-9B0F-AFBDD29CF037}" presName="hierChild3" presStyleCnt="0"/>
      <dgm:spPr/>
      <dgm:t>
        <a:bodyPr/>
        <a:lstStyle/>
        <a:p>
          <a:endParaRPr lang="en-US"/>
        </a:p>
      </dgm:t>
    </dgm:pt>
    <dgm:pt modelId="{0A0BCB62-CDE8-4E27-92BA-9C465E83CC29}" type="pres">
      <dgm:prSet presAssocID="{1C944561-B969-4CF7-AFED-688F5A0051F4}" presName="Name17" presStyleLbl="parChTrans1D3" presStyleIdx="5" presStyleCnt="7"/>
      <dgm:spPr/>
      <dgm:t>
        <a:bodyPr/>
        <a:lstStyle/>
        <a:p>
          <a:endParaRPr lang="en-US"/>
        </a:p>
      </dgm:t>
    </dgm:pt>
    <dgm:pt modelId="{608A9BA0-B890-4673-B35B-20364A5E9468}" type="pres">
      <dgm:prSet presAssocID="{95FB02B3-1503-497E-A359-5E344A36CAAD}" presName="hierRoot3" presStyleCnt="0"/>
      <dgm:spPr/>
      <dgm:t>
        <a:bodyPr/>
        <a:lstStyle/>
        <a:p>
          <a:endParaRPr lang="en-US"/>
        </a:p>
      </dgm:t>
    </dgm:pt>
    <dgm:pt modelId="{D4A6D17D-0D5E-4802-8CB2-E552CB68C28F}" type="pres">
      <dgm:prSet presAssocID="{95FB02B3-1503-497E-A359-5E344A36CAAD}" presName="composite3" presStyleCnt="0"/>
      <dgm:spPr/>
      <dgm:t>
        <a:bodyPr/>
        <a:lstStyle/>
        <a:p>
          <a:endParaRPr lang="en-US"/>
        </a:p>
      </dgm:t>
    </dgm:pt>
    <dgm:pt modelId="{306D9B40-B8EE-4D71-976F-1D6EAFF9FE8B}" type="pres">
      <dgm:prSet presAssocID="{95FB02B3-1503-497E-A359-5E344A36CAAD}" presName="background3" presStyleLbl="node3" presStyleIdx="5" presStyleCnt="7"/>
      <dgm:spPr/>
      <dgm:t>
        <a:bodyPr/>
        <a:lstStyle/>
        <a:p>
          <a:endParaRPr lang="en-US"/>
        </a:p>
      </dgm:t>
    </dgm:pt>
    <dgm:pt modelId="{A85C9E23-8611-4760-A22F-4B697D76E5D5}" type="pres">
      <dgm:prSet presAssocID="{95FB02B3-1503-497E-A359-5E344A36CAAD}" presName="text3" presStyleLbl="fgAcc3" presStyleIdx="5" presStyleCnt="7">
        <dgm:presLayoutVars>
          <dgm:chPref val="3"/>
        </dgm:presLayoutVars>
      </dgm:prSet>
      <dgm:spPr/>
      <dgm:t>
        <a:bodyPr/>
        <a:lstStyle/>
        <a:p>
          <a:endParaRPr lang="en-US"/>
        </a:p>
      </dgm:t>
    </dgm:pt>
    <dgm:pt modelId="{C143C1F2-27E4-459A-85DB-D947C6C4D90A}" type="pres">
      <dgm:prSet presAssocID="{95FB02B3-1503-497E-A359-5E344A36CAAD}" presName="hierChild4" presStyleCnt="0"/>
      <dgm:spPr/>
      <dgm:t>
        <a:bodyPr/>
        <a:lstStyle/>
        <a:p>
          <a:endParaRPr lang="en-US"/>
        </a:p>
      </dgm:t>
    </dgm:pt>
    <dgm:pt modelId="{8983D8C3-FFFD-4AA4-A2CD-6D3961895170}" type="pres">
      <dgm:prSet presAssocID="{03054B8D-8C80-4A6D-BA20-95E2CE0B70B4}" presName="Name10" presStyleLbl="parChTrans1D2" presStyleIdx="6" presStyleCnt="8"/>
      <dgm:spPr/>
      <dgm:t>
        <a:bodyPr/>
        <a:lstStyle/>
        <a:p>
          <a:endParaRPr lang="en-US"/>
        </a:p>
      </dgm:t>
    </dgm:pt>
    <dgm:pt modelId="{EB2AAB4C-98E1-44A0-8262-7B7B8F960C22}" type="pres">
      <dgm:prSet presAssocID="{DDCC6840-A9AF-46E5-B9D4-83F90A7FCFD3}" presName="hierRoot2" presStyleCnt="0"/>
      <dgm:spPr/>
      <dgm:t>
        <a:bodyPr/>
        <a:lstStyle/>
        <a:p>
          <a:endParaRPr lang="en-US"/>
        </a:p>
      </dgm:t>
    </dgm:pt>
    <dgm:pt modelId="{3C7805EE-88A4-47AB-9EF6-66CB721A16B2}" type="pres">
      <dgm:prSet presAssocID="{DDCC6840-A9AF-46E5-B9D4-83F90A7FCFD3}" presName="composite2" presStyleCnt="0"/>
      <dgm:spPr/>
      <dgm:t>
        <a:bodyPr/>
        <a:lstStyle/>
        <a:p>
          <a:endParaRPr lang="en-US"/>
        </a:p>
      </dgm:t>
    </dgm:pt>
    <dgm:pt modelId="{47E29364-5D23-468A-8298-8D2E1ACF2504}" type="pres">
      <dgm:prSet presAssocID="{DDCC6840-A9AF-46E5-B9D4-83F90A7FCFD3}" presName="background2" presStyleLbl="node2" presStyleIdx="6" presStyleCnt="8"/>
      <dgm:spPr/>
      <dgm:t>
        <a:bodyPr/>
        <a:lstStyle/>
        <a:p>
          <a:endParaRPr lang="en-US"/>
        </a:p>
      </dgm:t>
    </dgm:pt>
    <dgm:pt modelId="{C1AE53D4-254A-4C02-9D44-1AC56F927B68}" type="pres">
      <dgm:prSet presAssocID="{DDCC6840-A9AF-46E5-B9D4-83F90A7FCFD3}" presName="text2" presStyleLbl="fgAcc2" presStyleIdx="6" presStyleCnt="8">
        <dgm:presLayoutVars>
          <dgm:chPref val="3"/>
        </dgm:presLayoutVars>
      </dgm:prSet>
      <dgm:spPr/>
      <dgm:t>
        <a:bodyPr/>
        <a:lstStyle/>
        <a:p>
          <a:endParaRPr lang="en-US"/>
        </a:p>
      </dgm:t>
    </dgm:pt>
    <dgm:pt modelId="{1148C2BA-C6FF-4DDC-8BF6-B31070242216}" type="pres">
      <dgm:prSet presAssocID="{DDCC6840-A9AF-46E5-B9D4-83F90A7FCFD3}" presName="hierChild3" presStyleCnt="0"/>
      <dgm:spPr/>
      <dgm:t>
        <a:bodyPr/>
        <a:lstStyle/>
        <a:p>
          <a:endParaRPr lang="en-US"/>
        </a:p>
      </dgm:t>
    </dgm:pt>
    <dgm:pt modelId="{00B5B1CA-9173-4951-B0F9-1B7B94D33F5B}" type="pres">
      <dgm:prSet presAssocID="{35E7A490-8722-4D7B-BCFB-B5FBCA06780F}" presName="Name17" presStyleLbl="parChTrans1D3" presStyleIdx="6" presStyleCnt="7"/>
      <dgm:spPr/>
      <dgm:t>
        <a:bodyPr/>
        <a:lstStyle/>
        <a:p>
          <a:endParaRPr lang="en-US"/>
        </a:p>
      </dgm:t>
    </dgm:pt>
    <dgm:pt modelId="{5A5FE79C-FA91-4D5C-A52B-9A22B03B3B83}" type="pres">
      <dgm:prSet presAssocID="{D2E18DFB-8F96-4317-B0CB-E871EDF8C68A}" presName="hierRoot3" presStyleCnt="0"/>
      <dgm:spPr/>
      <dgm:t>
        <a:bodyPr/>
        <a:lstStyle/>
        <a:p>
          <a:endParaRPr lang="en-US"/>
        </a:p>
      </dgm:t>
    </dgm:pt>
    <dgm:pt modelId="{7446FBE0-3238-4947-B0DB-3F3A86DD280F}" type="pres">
      <dgm:prSet presAssocID="{D2E18DFB-8F96-4317-B0CB-E871EDF8C68A}" presName="composite3" presStyleCnt="0"/>
      <dgm:spPr/>
      <dgm:t>
        <a:bodyPr/>
        <a:lstStyle/>
        <a:p>
          <a:endParaRPr lang="en-US"/>
        </a:p>
      </dgm:t>
    </dgm:pt>
    <dgm:pt modelId="{F7B0D076-D632-4F77-844C-03DC0F79151C}" type="pres">
      <dgm:prSet presAssocID="{D2E18DFB-8F96-4317-B0CB-E871EDF8C68A}" presName="background3" presStyleLbl="node3" presStyleIdx="6" presStyleCnt="7"/>
      <dgm:spPr/>
      <dgm:t>
        <a:bodyPr/>
        <a:lstStyle/>
        <a:p>
          <a:endParaRPr lang="en-US"/>
        </a:p>
      </dgm:t>
    </dgm:pt>
    <dgm:pt modelId="{88349C1C-7633-4E0F-A029-8E344887D04A}" type="pres">
      <dgm:prSet presAssocID="{D2E18DFB-8F96-4317-B0CB-E871EDF8C68A}" presName="text3" presStyleLbl="fgAcc3" presStyleIdx="6" presStyleCnt="7">
        <dgm:presLayoutVars>
          <dgm:chPref val="3"/>
        </dgm:presLayoutVars>
      </dgm:prSet>
      <dgm:spPr/>
      <dgm:t>
        <a:bodyPr/>
        <a:lstStyle/>
        <a:p>
          <a:endParaRPr lang="en-US"/>
        </a:p>
      </dgm:t>
    </dgm:pt>
    <dgm:pt modelId="{FD6A7B3C-0822-44BD-9D49-CBAA23145473}" type="pres">
      <dgm:prSet presAssocID="{D2E18DFB-8F96-4317-B0CB-E871EDF8C68A}" presName="hierChild4" presStyleCnt="0"/>
      <dgm:spPr/>
      <dgm:t>
        <a:bodyPr/>
        <a:lstStyle/>
        <a:p>
          <a:endParaRPr lang="en-US"/>
        </a:p>
      </dgm:t>
    </dgm:pt>
    <dgm:pt modelId="{7F1EB47D-91BC-4E32-9813-67F462F17C5D}" type="pres">
      <dgm:prSet presAssocID="{8B7F295C-2295-4692-907E-4B6309485843}" presName="Name10" presStyleLbl="parChTrans1D2" presStyleIdx="7" presStyleCnt="8"/>
      <dgm:spPr/>
      <dgm:t>
        <a:bodyPr/>
        <a:lstStyle/>
        <a:p>
          <a:endParaRPr lang="en-US"/>
        </a:p>
      </dgm:t>
    </dgm:pt>
    <dgm:pt modelId="{064CEB9E-5F6B-4878-9253-7D92315EC81C}" type="pres">
      <dgm:prSet presAssocID="{1FC56008-ABCA-406D-A1BB-8FF9E425B77F}" presName="hierRoot2" presStyleCnt="0"/>
      <dgm:spPr/>
      <dgm:t>
        <a:bodyPr/>
        <a:lstStyle/>
        <a:p>
          <a:endParaRPr lang="en-US"/>
        </a:p>
      </dgm:t>
    </dgm:pt>
    <dgm:pt modelId="{08259E62-D803-44C3-9047-B786318DDE9F}" type="pres">
      <dgm:prSet presAssocID="{1FC56008-ABCA-406D-A1BB-8FF9E425B77F}" presName="composite2" presStyleCnt="0"/>
      <dgm:spPr/>
      <dgm:t>
        <a:bodyPr/>
        <a:lstStyle/>
        <a:p>
          <a:endParaRPr lang="en-US"/>
        </a:p>
      </dgm:t>
    </dgm:pt>
    <dgm:pt modelId="{5A192E9B-A185-4FED-85AE-B4648BBEF522}" type="pres">
      <dgm:prSet presAssocID="{1FC56008-ABCA-406D-A1BB-8FF9E425B77F}" presName="background2" presStyleLbl="node2" presStyleIdx="7" presStyleCnt="8"/>
      <dgm:spPr/>
      <dgm:t>
        <a:bodyPr/>
        <a:lstStyle/>
        <a:p>
          <a:endParaRPr lang="en-US"/>
        </a:p>
      </dgm:t>
    </dgm:pt>
    <dgm:pt modelId="{70129CC6-F8EB-493F-8F7B-3B821F1A3426}" type="pres">
      <dgm:prSet presAssocID="{1FC56008-ABCA-406D-A1BB-8FF9E425B77F}" presName="text2" presStyleLbl="fgAcc2" presStyleIdx="7" presStyleCnt="8">
        <dgm:presLayoutVars>
          <dgm:chPref val="3"/>
        </dgm:presLayoutVars>
      </dgm:prSet>
      <dgm:spPr/>
      <dgm:t>
        <a:bodyPr/>
        <a:lstStyle/>
        <a:p>
          <a:endParaRPr lang="en-US"/>
        </a:p>
      </dgm:t>
    </dgm:pt>
    <dgm:pt modelId="{BD39D328-5F7F-4FFC-A3CA-DE02464773E0}" type="pres">
      <dgm:prSet presAssocID="{1FC56008-ABCA-406D-A1BB-8FF9E425B77F}" presName="hierChild3" presStyleCnt="0"/>
      <dgm:spPr/>
      <dgm:t>
        <a:bodyPr/>
        <a:lstStyle/>
        <a:p>
          <a:endParaRPr lang="en-US"/>
        </a:p>
      </dgm:t>
    </dgm:pt>
  </dgm:ptLst>
  <dgm:cxnLst>
    <dgm:cxn modelId="{D3631149-1134-4488-B359-624384DDE819}" type="presOf" srcId="{C08D3493-6DC2-4581-840A-1494D2A59F3F}" destId="{EEF2B5AB-947D-445D-9FB8-C493B2B19546}" srcOrd="0" destOrd="0" presId="urn:microsoft.com/office/officeart/2005/8/layout/hierarchy1"/>
    <dgm:cxn modelId="{49D412B7-97CB-4DBB-948C-AAD03052CB9A}" type="presOf" srcId="{F3DD9384-22F9-476C-9CEC-B388600FF962}" destId="{2E5AF235-9CA3-4316-9AD5-3D7C8C93B7EB}" srcOrd="0" destOrd="0" presId="urn:microsoft.com/office/officeart/2005/8/layout/hierarchy1"/>
    <dgm:cxn modelId="{3F870C35-D1A0-4281-9C8C-45BAB94E55EE}" type="presOf" srcId="{D7B8D7DE-FC20-4080-8A44-B78E3A2E6CEA}" destId="{1AFFC491-FD3F-4246-99F7-0913D4312A77}" srcOrd="0" destOrd="0" presId="urn:microsoft.com/office/officeart/2005/8/layout/hierarchy1"/>
    <dgm:cxn modelId="{4C430D49-5C22-44E3-B490-5D170FE367D1}" srcId="{8D2B235A-61CF-4298-816C-A5CE9A2E150A}" destId="{362648F0-BEE8-49BE-A9B3-CF3C72616C8A}" srcOrd="0" destOrd="0" parTransId="{CC47F725-A390-4506-B0B2-835210AC90B7}" sibTransId="{D0835F67-CAFA-4091-90BB-28048E2C4244}"/>
    <dgm:cxn modelId="{572C129B-54B5-43EF-97DA-5DD26594408F}" type="presOf" srcId="{DDCC6840-A9AF-46E5-B9D4-83F90A7FCFD3}" destId="{C1AE53D4-254A-4C02-9D44-1AC56F927B68}" srcOrd="0" destOrd="0" presId="urn:microsoft.com/office/officeart/2005/8/layout/hierarchy1"/>
    <dgm:cxn modelId="{9FE5C3CF-74A2-4554-B979-D5312D3C6783}" type="presOf" srcId="{03054B8D-8C80-4A6D-BA20-95E2CE0B70B4}" destId="{8983D8C3-FFFD-4AA4-A2CD-6D3961895170}" srcOrd="0" destOrd="0" presId="urn:microsoft.com/office/officeart/2005/8/layout/hierarchy1"/>
    <dgm:cxn modelId="{ED5ED191-6667-4425-9FC6-2A4141FADACB}" srcId="{6DABB1B1-A24F-4F09-B635-B02597CC1DF8}" destId="{D8BCC62A-9430-486E-84A0-AF46CF59C340}" srcOrd="0" destOrd="0" parTransId="{58FC2025-9A0C-4F9B-BA3C-C98ECA042CF3}" sibTransId="{388F9E20-3003-490A-A0B3-59C8E1BE87D0}"/>
    <dgm:cxn modelId="{9994EF21-BAE7-48F9-9C95-306CAD7CEC4D}" type="presOf" srcId="{CFFE8E47-31BD-4410-B44D-400A791FFAF0}" destId="{D39E4A54-18BA-465B-AE2A-39D6F1AF4CD8}" srcOrd="0" destOrd="0" presId="urn:microsoft.com/office/officeart/2005/8/layout/hierarchy1"/>
    <dgm:cxn modelId="{97C22165-A97B-446B-A599-2BE137C46DA9}" type="presOf" srcId="{2F109E66-B912-47ED-9B0F-AFBDD29CF037}" destId="{3BBC7E2E-42F7-4454-8771-1811C0B50F63}" srcOrd="0" destOrd="0" presId="urn:microsoft.com/office/officeart/2005/8/layout/hierarchy1"/>
    <dgm:cxn modelId="{C1398EC4-C371-42A7-AFF9-86CD8BF877C3}" srcId="{C08D3493-6DC2-4581-840A-1494D2A59F3F}" destId="{7461E90F-BC69-4409-9965-6909898F963C}" srcOrd="0" destOrd="0" parTransId="{CFFE8E47-31BD-4410-B44D-400A791FFAF0}" sibTransId="{1D0A8E11-CF18-45AB-A7D1-81FED56EF9AD}"/>
    <dgm:cxn modelId="{BDF5B657-CAEA-4C76-A885-9D2061B8C158}" type="presOf" srcId="{35E7A490-8722-4D7B-BCFB-B5FBCA06780F}" destId="{00B5B1CA-9173-4951-B0F9-1B7B94D33F5B}" srcOrd="0" destOrd="0" presId="urn:microsoft.com/office/officeart/2005/8/layout/hierarchy1"/>
    <dgm:cxn modelId="{0B1E3699-4E44-4D90-8C19-79F245DC9A6F}" srcId="{B9DA03B0-CCA9-415D-8D39-0F212B656B23}" destId="{395EDB58-6DB6-482A-ABD3-B5C04E21CE71}" srcOrd="0" destOrd="0" parTransId="{D7B8D7DE-FC20-4080-8A44-B78E3A2E6CEA}" sibTransId="{A7B9B538-B6B6-4072-B47C-58FCCCE03A63}"/>
    <dgm:cxn modelId="{C12614E2-C93E-4487-AA55-71CE02A1C4A4}" type="presOf" srcId="{5422CBE4-5537-4837-830C-42F686B59991}" destId="{4DA663A0-5E81-4EF8-87D8-B13FFDF6EE40}" srcOrd="0" destOrd="0" presId="urn:microsoft.com/office/officeart/2005/8/layout/hierarchy1"/>
    <dgm:cxn modelId="{B143AF5A-8C57-43B7-9503-490F9671FD91}" srcId="{F6CF5C77-04F9-4292-B02C-66F4839777BC}" destId="{B9DA03B0-CCA9-415D-8D39-0F212B656B23}" srcOrd="0" destOrd="0" parTransId="{77F95062-C68E-4BC1-9EF8-4D73CD4A44FF}" sibTransId="{59E2EFF4-7A7F-4C9F-92E5-46033DE666BF}"/>
    <dgm:cxn modelId="{4A5B2BC8-BAC3-4EF9-A12B-0542E4116D57}" type="presOf" srcId="{8D2B235A-61CF-4298-816C-A5CE9A2E150A}" destId="{E1CF6B80-E933-4F08-8C67-5D0023493A01}" srcOrd="0" destOrd="0" presId="urn:microsoft.com/office/officeart/2005/8/layout/hierarchy1"/>
    <dgm:cxn modelId="{7085F08E-FAB7-4781-83CE-FB5C36CC29CC}" srcId="{B9DA03B0-CCA9-415D-8D39-0F212B656B23}" destId="{5E142E3F-5410-4DBF-B01A-7ADDEEAC8CE7}" srcOrd="3" destOrd="0" parTransId="{8205E7EC-9004-4627-BC80-529EA53BAD64}" sibTransId="{6B8F9494-0109-4295-8919-41D6C5529B4F}"/>
    <dgm:cxn modelId="{80BDED06-C60E-4C91-BAC0-089A7A4C9462}" srcId="{B9DA03B0-CCA9-415D-8D39-0F212B656B23}" destId="{DDCC6840-A9AF-46E5-B9D4-83F90A7FCFD3}" srcOrd="6" destOrd="0" parTransId="{03054B8D-8C80-4A6D-BA20-95E2CE0B70B4}" sibTransId="{BC4EB0E4-691E-4663-8F9B-4CAB709F8209}"/>
    <dgm:cxn modelId="{CC6320A5-F6EE-4BC7-ABB4-34AE7684CC12}" type="presOf" srcId="{022F4BD5-28C4-4D30-8119-468444D00E24}" destId="{CCE84246-539D-4D77-B162-6ACCE302A908}" srcOrd="0" destOrd="0" presId="urn:microsoft.com/office/officeart/2005/8/layout/hierarchy1"/>
    <dgm:cxn modelId="{9F0C3108-DD77-477B-B27A-46638E96B868}" type="presOf" srcId="{A9DD3DA4-75BA-41C8-A696-898DF4A35D4A}" destId="{A229C1B8-073B-42E8-A63C-6D901F9D4B7E}" srcOrd="0" destOrd="0" presId="urn:microsoft.com/office/officeart/2005/8/layout/hierarchy1"/>
    <dgm:cxn modelId="{584805F5-A4F3-4ED3-AE89-9A1C94050C4E}" srcId="{2F109E66-B912-47ED-9B0F-AFBDD29CF037}" destId="{95FB02B3-1503-497E-A359-5E344A36CAAD}" srcOrd="0" destOrd="0" parTransId="{1C944561-B969-4CF7-AFED-688F5A0051F4}" sibTransId="{16F3B66B-51B8-4C34-8944-E2737CE06A30}"/>
    <dgm:cxn modelId="{96F02626-C25C-4F7B-97BD-6D466F9BA4BB}" srcId="{B9DA03B0-CCA9-415D-8D39-0F212B656B23}" destId="{1FC56008-ABCA-406D-A1BB-8FF9E425B77F}" srcOrd="7" destOrd="0" parTransId="{8B7F295C-2295-4692-907E-4B6309485843}" sibTransId="{49D504FF-7CAE-4DC4-B5E7-D8F016F87C32}"/>
    <dgm:cxn modelId="{7C466161-8A52-413C-B460-953010F28A26}" type="presOf" srcId="{395EDB58-6DB6-482A-ABD3-B5C04E21CE71}" destId="{BD3224A2-BB9D-4547-9F95-BE0AA9B9A1D0}" srcOrd="0" destOrd="0" presId="urn:microsoft.com/office/officeart/2005/8/layout/hierarchy1"/>
    <dgm:cxn modelId="{66A6D65E-F806-4270-8847-6ECC4A59C617}" type="presOf" srcId="{8205E7EC-9004-4627-BC80-529EA53BAD64}" destId="{9F708E3D-CE01-404D-8A34-76F2984CEF69}" srcOrd="0" destOrd="0" presId="urn:microsoft.com/office/officeart/2005/8/layout/hierarchy1"/>
    <dgm:cxn modelId="{DE168466-E010-410C-944A-CC8F7EDC030B}" type="presOf" srcId="{A1B5CF8A-2B99-4C9F-AE0A-5F6F0F8BFB35}" destId="{B24EFA26-A709-4118-B797-B3D2FFF2D00D}" srcOrd="0" destOrd="0" presId="urn:microsoft.com/office/officeart/2005/8/layout/hierarchy1"/>
    <dgm:cxn modelId="{4FCA5910-5662-4235-9D7A-528BB2CF59F6}" type="presOf" srcId="{B9DA03B0-CCA9-415D-8D39-0F212B656B23}" destId="{DE99217E-17FF-43E2-8448-F312EEAACA25}" srcOrd="0" destOrd="0" presId="urn:microsoft.com/office/officeart/2005/8/layout/hierarchy1"/>
    <dgm:cxn modelId="{5A01FAE8-CFA8-426A-AB21-9D1AC3D86401}" type="presOf" srcId="{F6CF5C77-04F9-4292-B02C-66F4839777BC}" destId="{2F9C5635-5E8D-4BE8-8BD5-8B3B7BB76E76}" srcOrd="0" destOrd="0" presId="urn:microsoft.com/office/officeart/2005/8/layout/hierarchy1"/>
    <dgm:cxn modelId="{B25A43BA-C1F3-4585-9256-BDFDCD01A152}" type="presOf" srcId="{CC47F725-A390-4506-B0B2-835210AC90B7}" destId="{A73A56E5-2EEC-42F9-BC6E-33B3AD78C724}" srcOrd="0" destOrd="0" presId="urn:microsoft.com/office/officeart/2005/8/layout/hierarchy1"/>
    <dgm:cxn modelId="{74C3F9E6-3B2E-4F78-BF62-D24CD7E68ACE}" type="presOf" srcId="{6E0265E4-DD30-47CF-9C07-8500CAB9D20E}" destId="{0992A1CC-C1F8-4F40-BEB8-8424A2048683}" srcOrd="0" destOrd="0" presId="urn:microsoft.com/office/officeart/2005/8/layout/hierarchy1"/>
    <dgm:cxn modelId="{98295FF0-6730-4B72-9BB7-DFCD0E54F178}" type="presOf" srcId="{58FC2025-9A0C-4F9B-BA3C-C98ECA042CF3}" destId="{88FE6374-4C23-4392-89ED-20617F3407BE}" srcOrd="0" destOrd="0" presId="urn:microsoft.com/office/officeart/2005/8/layout/hierarchy1"/>
    <dgm:cxn modelId="{81F72356-C7A2-49DF-9FBF-962D32BEEAA0}" type="presOf" srcId="{D2E18DFB-8F96-4317-B0CB-E871EDF8C68A}" destId="{88349C1C-7633-4E0F-A029-8E344887D04A}" srcOrd="0" destOrd="0" presId="urn:microsoft.com/office/officeart/2005/8/layout/hierarchy1"/>
    <dgm:cxn modelId="{D046FB83-7B67-46DE-B5C3-54546524B401}" srcId="{B9DA03B0-CCA9-415D-8D39-0F212B656B23}" destId="{2F109E66-B912-47ED-9B0F-AFBDD29CF037}" srcOrd="5" destOrd="0" parTransId="{022F4BD5-28C4-4D30-8119-468444D00E24}" sibTransId="{121A1B93-3014-46AB-BC2A-88C476AD231A}"/>
    <dgm:cxn modelId="{DADC5EAE-F911-4DD5-A282-0DA6F78E4BB7}" srcId="{5E142E3F-5410-4DBF-B01A-7ADDEEAC8CE7}" destId="{71E44892-EFC3-4321-896E-ED413D25B6AA}" srcOrd="0" destOrd="0" parTransId="{A9DD3DA4-75BA-41C8-A696-898DF4A35D4A}" sibTransId="{71E81137-BFC9-46C3-B365-6DD3806D833B}"/>
    <dgm:cxn modelId="{911E5F51-0752-4D13-B7D0-BBC6A5269023}" type="presOf" srcId="{69377035-80CF-45A4-97D6-F9B3B212DEB5}" destId="{B5AFCC91-486B-433E-8C18-DC1BB58DCBEA}" srcOrd="0" destOrd="0" presId="urn:microsoft.com/office/officeart/2005/8/layout/hierarchy1"/>
    <dgm:cxn modelId="{21528194-5E91-44DE-BD04-9B599965F080}" type="presOf" srcId="{1FC56008-ABCA-406D-A1BB-8FF9E425B77F}" destId="{70129CC6-F8EB-493F-8F7B-3B821F1A3426}" srcOrd="0" destOrd="0" presId="urn:microsoft.com/office/officeart/2005/8/layout/hierarchy1"/>
    <dgm:cxn modelId="{41DB1738-AD78-46BA-9BA9-F1AACE6ACB1D}" srcId="{B9DA03B0-CCA9-415D-8D39-0F212B656B23}" destId="{8D2B235A-61CF-4298-816C-A5CE9A2E150A}" srcOrd="4" destOrd="0" parTransId="{5422CBE4-5537-4837-830C-42F686B59991}" sibTransId="{18E05326-3F15-4B34-B679-33E2CE3D76D3}"/>
    <dgm:cxn modelId="{A615E078-F4F5-453B-A54F-15909CE521F7}" type="presOf" srcId="{362648F0-BEE8-49BE-A9B3-CF3C72616C8A}" destId="{21962068-594C-4E4A-95C9-2C3C4F8DB8B2}" srcOrd="0" destOrd="0" presId="urn:microsoft.com/office/officeart/2005/8/layout/hierarchy1"/>
    <dgm:cxn modelId="{B1D17705-1E54-4410-8133-C26ED40BB4E5}" srcId="{395EDB58-6DB6-482A-ABD3-B5C04E21CE71}" destId="{69377035-80CF-45A4-97D6-F9B3B212DEB5}" srcOrd="0" destOrd="0" parTransId="{A1B5CF8A-2B99-4C9F-AE0A-5F6F0F8BFB35}" sibTransId="{A75AF9E5-E104-4AD8-8467-F66B64161558}"/>
    <dgm:cxn modelId="{0ADF2AF8-3159-4425-A686-E17F8441E143}" srcId="{B9DA03B0-CCA9-415D-8D39-0F212B656B23}" destId="{C08D3493-6DC2-4581-840A-1494D2A59F3F}" srcOrd="1" destOrd="0" parTransId="{F3DD9384-22F9-476C-9CEC-B388600FF962}" sibTransId="{38E81A16-219D-47C5-80FB-27839C8481FD}"/>
    <dgm:cxn modelId="{6C088E65-F3F6-4A42-9738-A27D5C2B3A17}" srcId="{B9DA03B0-CCA9-415D-8D39-0F212B656B23}" destId="{6DABB1B1-A24F-4F09-B635-B02597CC1DF8}" srcOrd="2" destOrd="0" parTransId="{6E0265E4-DD30-47CF-9C07-8500CAB9D20E}" sibTransId="{64FE5A55-3397-4432-9010-5A3973C94F55}"/>
    <dgm:cxn modelId="{C29E1B09-C470-4366-AB6D-7680A87F9FC3}" type="presOf" srcId="{7461E90F-BC69-4409-9965-6909898F963C}" destId="{FC4553BD-D72C-47ED-92A9-7B3B3FF026A3}" srcOrd="0" destOrd="0" presId="urn:microsoft.com/office/officeart/2005/8/layout/hierarchy1"/>
    <dgm:cxn modelId="{DBC11E72-A89D-4424-9CDE-74555CE35B5F}" type="presOf" srcId="{D8BCC62A-9430-486E-84A0-AF46CF59C340}" destId="{4D46222C-2E92-4D3F-861A-C2A0FA196FC3}" srcOrd="0" destOrd="0" presId="urn:microsoft.com/office/officeart/2005/8/layout/hierarchy1"/>
    <dgm:cxn modelId="{B9D1B291-FEA0-4176-9DA7-292944912BFD}" type="presOf" srcId="{1C944561-B969-4CF7-AFED-688F5A0051F4}" destId="{0A0BCB62-CDE8-4E27-92BA-9C465E83CC29}" srcOrd="0" destOrd="0" presId="urn:microsoft.com/office/officeart/2005/8/layout/hierarchy1"/>
    <dgm:cxn modelId="{A1AC9CAD-71FC-4D88-89DF-798B30FFEBCC}" type="presOf" srcId="{71E44892-EFC3-4321-896E-ED413D25B6AA}" destId="{F0B0AC33-63D7-455D-8489-9F1E0E2F9A64}" srcOrd="0" destOrd="0" presId="urn:microsoft.com/office/officeart/2005/8/layout/hierarchy1"/>
    <dgm:cxn modelId="{E1CD8E43-3827-4346-BBEF-DB2BD16ED11D}" type="presOf" srcId="{95FB02B3-1503-497E-A359-5E344A36CAAD}" destId="{A85C9E23-8611-4760-A22F-4B697D76E5D5}" srcOrd="0" destOrd="0" presId="urn:microsoft.com/office/officeart/2005/8/layout/hierarchy1"/>
    <dgm:cxn modelId="{92C7B9E4-A6E8-4948-B870-25AD72F5FD60}" srcId="{DDCC6840-A9AF-46E5-B9D4-83F90A7FCFD3}" destId="{D2E18DFB-8F96-4317-B0CB-E871EDF8C68A}" srcOrd="0" destOrd="0" parTransId="{35E7A490-8722-4D7B-BCFB-B5FBCA06780F}" sibTransId="{68F1ED5C-B548-49C0-BEEA-F1838995020F}"/>
    <dgm:cxn modelId="{8E754881-447B-4E04-A756-FB02B0856723}" type="presOf" srcId="{8B7F295C-2295-4692-907E-4B6309485843}" destId="{7F1EB47D-91BC-4E32-9813-67F462F17C5D}" srcOrd="0" destOrd="0" presId="urn:microsoft.com/office/officeart/2005/8/layout/hierarchy1"/>
    <dgm:cxn modelId="{680B01E3-7010-48E3-9C93-8999E636EE22}" type="presOf" srcId="{6DABB1B1-A24F-4F09-B635-B02597CC1DF8}" destId="{79710CA5-1815-4DF2-BF9F-B3D15EE3CB6C}" srcOrd="0" destOrd="0" presId="urn:microsoft.com/office/officeart/2005/8/layout/hierarchy1"/>
    <dgm:cxn modelId="{26E79A00-1043-4AB5-B4AB-92E5304B04B6}" type="presOf" srcId="{5E142E3F-5410-4DBF-B01A-7ADDEEAC8CE7}" destId="{04DA8C32-300A-44E5-92BA-A8BC64D48282}" srcOrd="0" destOrd="0" presId="urn:microsoft.com/office/officeart/2005/8/layout/hierarchy1"/>
    <dgm:cxn modelId="{C6D4F2AC-F235-4C04-89A4-EE47486108B2}" type="presParOf" srcId="{2F9C5635-5E8D-4BE8-8BD5-8B3B7BB76E76}" destId="{50DC40FC-3664-4D82-B024-02F135B5EE86}" srcOrd="0" destOrd="0" presId="urn:microsoft.com/office/officeart/2005/8/layout/hierarchy1"/>
    <dgm:cxn modelId="{DF1B66AD-A36C-4271-AD24-EA42EC6C4D15}" type="presParOf" srcId="{50DC40FC-3664-4D82-B024-02F135B5EE86}" destId="{3A971027-7CC4-4803-8A00-CE6B7A12B59B}" srcOrd="0" destOrd="0" presId="urn:microsoft.com/office/officeart/2005/8/layout/hierarchy1"/>
    <dgm:cxn modelId="{2384A5AE-F65E-4259-95E7-09EFCBC13B3D}" type="presParOf" srcId="{3A971027-7CC4-4803-8A00-CE6B7A12B59B}" destId="{99DF213C-114E-435F-BFC2-2334CD34FEE6}" srcOrd="0" destOrd="0" presId="urn:microsoft.com/office/officeart/2005/8/layout/hierarchy1"/>
    <dgm:cxn modelId="{BAF5A452-B588-45F6-994B-0C2ED02953AE}" type="presParOf" srcId="{3A971027-7CC4-4803-8A00-CE6B7A12B59B}" destId="{DE99217E-17FF-43E2-8448-F312EEAACA25}" srcOrd="1" destOrd="0" presId="urn:microsoft.com/office/officeart/2005/8/layout/hierarchy1"/>
    <dgm:cxn modelId="{4EE8F827-9A71-4C8D-9C24-C43481FC26BD}" type="presParOf" srcId="{50DC40FC-3664-4D82-B024-02F135B5EE86}" destId="{71FD2613-2AF2-48C0-B416-D6C7C48F9B51}" srcOrd="1" destOrd="0" presId="urn:microsoft.com/office/officeart/2005/8/layout/hierarchy1"/>
    <dgm:cxn modelId="{FB8725FB-25D0-4A77-88A5-C8F1737A32D0}" type="presParOf" srcId="{71FD2613-2AF2-48C0-B416-D6C7C48F9B51}" destId="{1AFFC491-FD3F-4246-99F7-0913D4312A77}" srcOrd="0" destOrd="0" presId="urn:microsoft.com/office/officeart/2005/8/layout/hierarchy1"/>
    <dgm:cxn modelId="{2C5A6CFF-21BE-4A92-B5AF-E3BF7DF10499}" type="presParOf" srcId="{71FD2613-2AF2-48C0-B416-D6C7C48F9B51}" destId="{C555161A-6C8C-420D-B20D-AFDC2DFB1725}" srcOrd="1" destOrd="0" presId="urn:microsoft.com/office/officeart/2005/8/layout/hierarchy1"/>
    <dgm:cxn modelId="{B747DB63-01A3-49F2-931B-43C811D26976}" type="presParOf" srcId="{C555161A-6C8C-420D-B20D-AFDC2DFB1725}" destId="{11287AF5-DFF5-42C1-8267-B926042649C7}" srcOrd="0" destOrd="0" presId="urn:microsoft.com/office/officeart/2005/8/layout/hierarchy1"/>
    <dgm:cxn modelId="{759D37C7-7AC7-4262-A885-EE4CAC74A7ED}" type="presParOf" srcId="{11287AF5-DFF5-42C1-8267-B926042649C7}" destId="{0AE54704-55DC-4496-B65E-AFF8711469DF}" srcOrd="0" destOrd="0" presId="urn:microsoft.com/office/officeart/2005/8/layout/hierarchy1"/>
    <dgm:cxn modelId="{FC47CD0B-336D-4E8E-94EB-87AC0024A727}" type="presParOf" srcId="{11287AF5-DFF5-42C1-8267-B926042649C7}" destId="{BD3224A2-BB9D-4547-9F95-BE0AA9B9A1D0}" srcOrd="1" destOrd="0" presId="urn:microsoft.com/office/officeart/2005/8/layout/hierarchy1"/>
    <dgm:cxn modelId="{0688F4E3-B0D0-4B3F-9C3F-28DE8CF7468D}" type="presParOf" srcId="{C555161A-6C8C-420D-B20D-AFDC2DFB1725}" destId="{8EA026BC-51D4-46F2-A2FC-1FB351702CC7}" srcOrd="1" destOrd="0" presId="urn:microsoft.com/office/officeart/2005/8/layout/hierarchy1"/>
    <dgm:cxn modelId="{CA0B3D48-7F25-45A9-B29D-E0A0D0268939}" type="presParOf" srcId="{8EA026BC-51D4-46F2-A2FC-1FB351702CC7}" destId="{B24EFA26-A709-4118-B797-B3D2FFF2D00D}" srcOrd="0" destOrd="0" presId="urn:microsoft.com/office/officeart/2005/8/layout/hierarchy1"/>
    <dgm:cxn modelId="{588B1607-E9BF-443B-BFA5-B189392BB8EE}" type="presParOf" srcId="{8EA026BC-51D4-46F2-A2FC-1FB351702CC7}" destId="{07B59C8C-75E4-4AB7-922D-7F2CB667E954}" srcOrd="1" destOrd="0" presId="urn:microsoft.com/office/officeart/2005/8/layout/hierarchy1"/>
    <dgm:cxn modelId="{4000B0F4-6A49-4A99-919B-D3508E651E7A}" type="presParOf" srcId="{07B59C8C-75E4-4AB7-922D-7F2CB667E954}" destId="{EA43731C-E591-4F01-8B3F-D988CBDC9791}" srcOrd="0" destOrd="0" presId="urn:microsoft.com/office/officeart/2005/8/layout/hierarchy1"/>
    <dgm:cxn modelId="{3C71BA3E-2984-4930-AE9D-FBE99AF1E239}" type="presParOf" srcId="{EA43731C-E591-4F01-8B3F-D988CBDC9791}" destId="{01939808-E188-49FC-B139-8A3F0FAB2A1F}" srcOrd="0" destOrd="0" presId="urn:microsoft.com/office/officeart/2005/8/layout/hierarchy1"/>
    <dgm:cxn modelId="{710A3FDF-6C75-4356-8C97-54F6C3C409ED}" type="presParOf" srcId="{EA43731C-E591-4F01-8B3F-D988CBDC9791}" destId="{B5AFCC91-486B-433E-8C18-DC1BB58DCBEA}" srcOrd="1" destOrd="0" presId="urn:microsoft.com/office/officeart/2005/8/layout/hierarchy1"/>
    <dgm:cxn modelId="{4FFA682D-1F08-4665-97B1-5CA135499F6F}" type="presParOf" srcId="{07B59C8C-75E4-4AB7-922D-7F2CB667E954}" destId="{5162D0EB-B01C-406C-B4B7-B88613CA8DC8}" srcOrd="1" destOrd="0" presId="urn:microsoft.com/office/officeart/2005/8/layout/hierarchy1"/>
    <dgm:cxn modelId="{4D8E1B90-9385-4707-B693-AC1A3D7130DB}" type="presParOf" srcId="{71FD2613-2AF2-48C0-B416-D6C7C48F9B51}" destId="{2E5AF235-9CA3-4316-9AD5-3D7C8C93B7EB}" srcOrd="2" destOrd="0" presId="urn:microsoft.com/office/officeart/2005/8/layout/hierarchy1"/>
    <dgm:cxn modelId="{5B23B183-B435-4059-B395-001A2C8D9556}" type="presParOf" srcId="{71FD2613-2AF2-48C0-B416-D6C7C48F9B51}" destId="{2425362B-07A0-4164-88EB-F44BCDDD5E5E}" srcOrd="3" destOrd="0" presId="urn:microsoft.com/office/officeart/2005/8/layout/hierarchy1"/>
    <dgm:cxn modelId="{D04B05F4-537D-4F9C-BA68-86E815FB4162}" type="presParOf" srcId="{2425362B-07A0-4164-88EB-F44BCDDD5E5E}" destId="{3CCD44F4-9ED2-404D-A5FC-61A0C821883B}" srcOrd="0" destOrd="0" presId="urn:microsoft.com/office/officeart/2005/8/layout/hierarchy1"/>
    <dgm:cxn modelId="{7B3F2524-62BF-4710-9DC3-D2B2D2CDEF0F}" type="presParOf" srcId="{3CCD44F4-9ED2-404D-A5FC-61A0C821883B}" destId="{95A75717-7B94-432B-8CF4-F359DE51C206}" srcOrd="0" destOrd="0" presId="urn:microsoft.com/office/officeart/2005/8/layout/hierarchy1"/>
    <dgm:cxn modelId="{C7BEA663-6497-487C-AC0B-9857136E9EC2}" type="presParOf" srcId="{3CCD44F4-9ED2-404D-A5FC-61A0C821883B}" destId="{EEF2B5AB-947D-445D-9FB8-C493B2B19546}" srcOrd="1" destOrd="0" presId="urn:microsoft.com/office/officeart/2005/8/layout/hierarchy1"/>
    <dgm:cxn modelId="{7B6F09F9-6423-4F3D-807C-E68EAFE4810A}" type="presParOf" srcId="{2425362B-07A0-4164-88EB-F44BCDDD5E5E}" destId="{4F6A258A-26AB-48F3-9098-FF367F1D4034}" srcOrd="1" destOrd="0" presId="urn:microsoft.com/office/officeart/2005/8/layout/hierarchy1"/>
    <dgm:cxn modelId="{47BB6A1E-F654-4D03-80F6-4F42C5F4CEF6}" type="presParOf" srcId="{4F6A258A-26AB-48F3-9098-FF367F1D4034}" destId="{D39E4A54-18BA-465B-AE2A-39D6F1AF4CD8}" srcOrd="0" destOrd="0" presId="urn:microsoft.com/office/officeart/2005/8/layout/hierarchy1"/>
    <dgm:cxn modelId="{219E4ADB-E5C0-4C0C-9F9E-D9F312F81D74}" type="presParOf" srcId="{4F6A258A-26AB-48F3-9098-FF367F1D4034}" destId="{5F83713F-D1B2-4141-8735-830F5B6FE7B2}" srcOrd="1" destOrd="0" presId="urn:microsoft.com/office/officeart/2005/8/layout/hierarchy1"/>
    <dgm:cxn modelId="{8B9CC8F6-FCE5-4EA5-B4D1-8556A3E257DA}" type="presParOf" srcId="{5F83713F-D1B2-4141-8735-830F5B6FE7B2}" destId="{CC2C0072-2BFB-49AD-B0E8-89A5A12623D9}" srcOrd="0" destOrd="0" presId="urn:microsoft.com/office/officeart/2005/8/layout/hierarchy1"/>
    <dgm:cxn modelId="{C1311456-8190-4712-9B67-07C1EBD974E8}" type="presParOf" srcId="{CC2C0072-2BFB-49AD-B0E8-89A5A12623D9}" destId="{18583291-EB23-48F1-B160-35E6CA681748}" srcOrd="0" destOrd="0" presId="urn:microsoft.com/office/officeart/2005/8/layout/hierarchy1"/>
    <dgm:cxn modelId="{DCB759F7-495E-49E2-95CD-8D38EB327B4B}" type="presParOf" srcId="{CC2C0072-2BFB-49AD-B0E8-89A5A12623D9}" destId="{FC4553BD-D72C-47ED-92A9-7B3B3FF026A3}" srcOrd="1" destOrd="0" presId="urn:microsoft.com/office/officeart/2005/8/layout/hierarchy1"/>
    <dgm:cxn modelId="{C3028F8C-0FDE-4096-8981-BF465657E94C}" type="presParOf" srcId="{5F83713F-D1B2-4141-8735-830F5B6FE7B2}" destId="{04F0642C-E989-479D-A9B4-5D404CEE05C1}" srcOrd="1" destOrd="0" presId="urn:microsoft.com/office/officeart/2005/8/layout/hierarchy1"/>
    <dgm:cxn modelId="{386EAD7A-F941-48E4-8BD7-661A1AFEBD9E}" type="presParOf" srcId="{71FD2613-2AF2-48C0-B416-D6C7C48F9B51}" destId="{0992A1CC-C1F8-4F40-BEB8-8424A2048683}" srcOrd="4" destOrd="0" presId="urn:microsoft.com/office/officeart/2005/8/layout/hierarchy1"/>
    <dgm:cxn modelId="{C2F035BA-C39D-4650-8708-EAA37443DB6F}" type="presParOf" srcId="{71FD2613-2AF2-48C0-B416-D6C7C48F9B51}" destId="{788170B9-A596-4359-B822-FF692662E4C7}" srcOrd="5" destOrd="0" presId="urn:microsoft.com/office/officeart/2005/8/layout/hierarchy1"/>
    <dgm:cxn modelId="{1932A900-2652-4F7D-8729-7A7890484465}" type="presParOf" srcId="{788170B9-A596-4359-B822-FF692662E4C7}" destId="{B2DAB639-E5DC-4D7C-8D53-A035D8B567CA}" srcOrd="0" destOrd="0" presId="urn:microsoft.com/office/officeart/2005/8/layout/hierarchy1"/>
    <dgm:cxn modelId="{A11D2B9A-6A90-4655-9421-16638B01DB61}" type="presParOf" srcId="{B2DAB639-E5DC-4D7C-8D53-A035D8B567CA}" destId="{8D4DB2F9-AD6A-48D5-846A-A10C2BBFF3FA}" srcOrd="0" destOrd="0" presId="urn:microsoft.com/office/officeart/2005/8/layout/hierarchy1"/>
    <dgm:cxn modelId="{0D7E7A66-EDF7-4B46-8316-FA8298E3BC88}" type="presParOf" srcId="{B2DAB639-E5DC-4D7C-8D53-A035D8B567CA}" destId="{79710CA5-1815-4DF2-BF9F-B3D15EE3CB6C}" srcOrd="1" destOrd="0" presId="urn:microsoft.com/office/officeart/2005/8/layout/hierarchy1"/>
    <dgm:cxn modelId="{6FD8DC64-4B23-4DC6-838C-84349FE374B1}" type="presParOf" srcId="{788170B9-A596-4359-B822-FF692662E4C7}" destId="{1151DF08-81C4-4C00-83E7-CE15D5C7D534}" srcOrd="1" destOrd="0" presId="urn:microsoft.com/office/officeart/2005/8/layout/hierarchy1"/>
    <dgm:cxn modelId="{86DB7D20-2A1A-4877-AF95-36D3B7FBF6DC}" type="presParOf" srcId="{1151DF08-81C4-4C00-83E7-CE15D5C7D534}" destId="{88FE6374-4C23-4392-89ED-20617F3407BE}" srcOrd="0" destOrd="0" presId="urn:microsoft.com/office/officeart/2005/8/layout/hierarchy1"/>
    <dgm:cxn modelId="{9AB3B3A8-E060-400C-B6A2-EF34E1718088}" type="presParOf" srcId="{1151DF08-81C4-4C00-83E7-CE15D5C7D534}" destId="{8E9C93F9-5EEC-4A07-8A19-ABD511C7189D}" srcOrd="1" destOrd="0" presId="urn:microsoft.com/office/officeart/2005/8/layout/hierarchy1"/>
    <dgm:cxn modelId="{40B122CE-FB6B-4909-A7D1-AE5714FF9B88}" type="presParOf" srcId="{8E9C93F9-5EEC-4A07-8A19-ABD511C7189D}" destId="{B15C4ACF-CB5D-4E17-A7C8-2424F1F0A4BA}" srcOrd="0" destOrd="0" presId="urn:microsoft.com/office/officeart/2005/8/layout/hierarchy1"/>
    <dgm:cxn modelId="{B9330AD0-998C-4F7C-84C4-4E8F67B8854E}" type="presParOf" srcId="{B15C4ACF-CB5D-4E17-A7C8-2424F1F0A4BA}" destId="{19097C00-9BA3-400D-9964-1470EE0C1264}" srcOrd="0" destOrd="0" presId="urn:microsoft.com/office/officeart/2005/8/layout/hierarchy1"/>
    <dgm:cxn modelId="{954B8DEF-79E1-426D-8321-A9A8E22B12D2}" type="presParOf" srcId="{B15C4ACF-CB5D-4E17-A7C8-2424F1F0A4BA}" destId="{4D46222C-2E92-4D3F-861A-C2A0FA196FC3}" srcOrd="1" destOrd="0" presId="urn:microsoft.com/office/officeart/2005/8/layout/hierarchy1"/>
    <dgm:cxn modelId="{6B5920F2-F816-4CE9-B200-CC217D9A9D59}" type="presParOf" srcId="{8E9C93F9-5EEC-4A07-8A19-ABD511C7189D}" destId="{3CDD20A7-93DC-4359-A647-6B693AEF69A6}" srcOrd="1" destOrd="0" presId="urn:microsoft.com/office/officeart/2005/8/layout/hierarchy1"/>
    <dgm:cxn modelId="{579A72EB-F436-4271-BFF4-0F0C43E86BA5}" type="presParOf" srcId="{71FD2613-2AF2-48C0-B416-D6C7C48F9B51}" destId="{9F708E3D-CE01-404D-8A34-76F2984CEF69}" srcOrd="6" destOrd="0" presId="urn:microsoft.com/office/officeart/2005/8/layout/hierarchy1"/>
    <dgm:cxn modelId="{642F1368-11D2-446B-89D5-853A6F0E52DE}" type="presParOf" srcId="{71FD2613-2AF2-48C0-B416-D6C7C48F9B51}" destId="{7C19DA38-1B0C-4EE5-BA59-DDF8D26DAAA6}" srcOrd="7" destOrd="0" presId="urn:microsoft.com/office/officeart/2005/8/layout/hierarchy1"/>
    <dgm:cxn modelId="{6F1DD3CB-04E1-4591-A62A-14E73DC33A78}" type="presParOf" srcId="{7C19DA38-1B0C-4EE5-BA59-DDF8D26DAAA6}" destId="{480A977C-70B6-4BD5-925B-17B5E48CAC89}" srcOrd="0" destOrd="0" presId="urn:microsoft.com/office/officeart/2005/8/layout/hierarchy1"/>
    <dgm:cxn modelId="{F59B6EB6-C87A-4E6A-A33D-A414FB0C17BD}" type="presParOf" srcId="{480A977C-70B6-4BD5-925B-17B5E48CAC89}" destId="{2E60ED2D-1453-48CC-8E98-1633A982E2CD}" srcOrd="0" destOrd="0" presId="urn:microsoft.com/office/officeart/2005/8/layout/hierarchy1"/>
    <dgm:cxn modelId="{15055F4B-5B17-4413-B0C4-E4C799027AC3}" type="presParOf" srcId="{480A977C-70B6-4BD5-925B-17B5E48CAC89}" destId="{04DA8C32-300A-44E5-92BA-A8BC64D48282}" srcOrd="1" destOrd="0" presId="urn:microsoft.com/office/officeart/2005/8/layout/hierarchy1"/>
    <dgm:cxn modelId="{23E7FF9E-CBAA-476F-8A56-7BB0D4CD073B}" type="presParOf" srcId="{7C19DA38-1B0C-4EE5-BA59-DDF8D26DAAA6}" destId="{B6D600F8-885D-45D0-804D-CE7F158AD734}" srcOrd="1" destOrd="0" presId="urn:microsoft.com/office/officeart/2005/8/layout/hierarchy1"/>
    <dgm:cxn modelId="{AECB5E04-A16B-4923-8250-3EF0FCE8926E}" type="presParOf" srcId="{B6D600F8-885D-45D0-804D-CE7F158AD734}" destId="{A229C1B8-073B-42E8-A63C-6D901F9D4B7E}" srcOrd="0" destOrd="0" presId="urn:microsoft.com/office/officeart/2005/8/layout/hierarchy1"/>
    <dgm:cxn modelId="{165A622F-DA75-456D-8137-EA5E728176A6}" type="presParOf" srcId="{B6D600F8-885D-45D0-804D-CE7F158AD734}" destId="{6EBA2D2C-AA5C-4CC6-A2E4-93E673BA7F64}" srcOrd="1" destOrd="0" presId="urn:microsoft.com/office/officeart/2005/8/layout/hierarchy1"/>
    <dgm:cxn modelId="{ECEA132D-2499-4DF8-B787-28CAE4E58108}" type="presParOf" srcId="{6EBA2D2C-AA5C-4CC6-A2E4-93E673BA7F64}" destId="{4E7AF196-D761-4E09-9463-A9ACAEB50366}" srcOrd="0" destOrd="0" presId="urn:microsoft.com/office/officeart/2005/8/layout/hierarchy1"/>
    <dgm:cxn modelId="{9E6AE139-1103-4200-A85A-520B86D87F28}" type="presParOf" srcId="{4E7AF196-D761-4E09-9463-A9ACAEB50366}" destId="{588E9C77-85B2-4637-A579-5D6E27A0E429}" srcOrd="0" destOrd="0" presId="urn:microsoft.com/office/officeart/2005/8/layout/hierarchy1"/>
    <dgm:cxn modelId="{98C60672-BF01-45F2-B5E6-F0D03DFC2A13}" type="presParOf" srcId="{4E7AF196-D761-4E09-9463-A9ACAEB50366}" destId="{F0B0AC33-63D7-455D-8489-9F1E0E2F9A64}" srcOrd="1" destOrd="0" presId="urn:microsoft.com/office/officeart/2005/8/layout/hierarchy1"/>
    <dgm:cxn modelId="{2E27FF4D-64FC-4B1F-A58A-A4DDF711AB3A}" type="presParOf" srcId="{6EBA2D2C-AA5C-4CC6-A2E4-93E673BA7F64}" destId="{DE56E3AC-B2CA-4A26-88CC-C408601C10AE}" srcOrd="1" destOrd="0" presId="urn:microsoft.com/office/officeart/2005/8/layout/hierarchy1"/>
    <dgm:cxn modelId="{D96ADAF4-2036-4998-B9AD-FEE46B7E097F}" type="presParOf" srcId="{71FD2613-2AF2-48C0-B416-D6C7C48F9B51}" destId="{4DA663A0-5E81-4EF8-87D8-B13FFDF6EE40}" srcOrd="8" destOrd="0" presId="urn:microsoft.com/office/officeart/2005/8/layout/hierarchy1"/>
    <dgm:cxn modelId="{E679435E-B212-449C-965C-51E9E0A1F95F}" type="presParOf" srcId="{71FD2613-2AF2-48C0-B416-D6C7C48F9B51}" destId="{119570B6-584F-4DD9-A47B-57DE352D6557}" srcOrd="9" destOrd="0" presId="urn:microsoft.com/office/officeart/2005/8/layout/hierarchy1"/>
    <dgm:cxn modelId="{19A9A607-ADAD-414C-AD75-461846CBD5BE}" type="presParOf" srcId="{119570B6-584F-4DD9-A47B-57DE352D6557}" destId="{CA919488-DBCB-444D-93CE-257639BB7733}" srcOrd="0" destOrd="0" presId="urn:microsoft.com/office/officeart/2005/8/layout/hierarchy1"/>
    <dgm:cxn modelId="{5B7D40C2-805D-48FE-88A4-771841BDD212}" type="presParOf" srcId="{CA919488-DBCB-444D-93CE-257639BB7733}" destId="{8EF2F8E6-CD62-4FCD-BC1C-95E864D804ED}" srcOrd="0" destOrd="0" presId="urn:microsoft.com/office/officeart/2005/8/layout/hierarchy1"/>
    <dgm:cxn modelId="{AA274BC0-E344-4F65-AC14-84BE78D3CABD}" type="presParOf" srcId="{CA919488-DBCB-444D-93CE-257639BB7733}" destId="{E1CF6B80-E933-4F08-8C67-5D0023493A01}" srcOrd="1" destOrd="0" presId="urn:microsoft.com/office/officeart/2005/8/layout/hierarchy1"/>
    <dgm:cxn modelId="{6746722A-12DB-47D7-AF0B-D8559E493081}" type="presParOf" srcId="{119570B6-584F-4DD9-A47B-57DE352D6557}" destId="{07772A46-EB84-42A9-A186-9F133886742F}" srcOrd="1" destOrd="0" presId="urn:microsoft.com/office/officeart/2005/8/layout/hierarchy1"/>
    <dgm:cxn modelId="{200F023B-4D8C-47A2-9034-942DA4F47C26}" type="presParOf" srcId="{07772A46-EB84-42A9-A186-9F133886742F}" destId="{A73A56E5-2EEC-42F9-BC6E-33B3AD78C724}" srcOrd="0" destOrd="0" presId="urn:microsoft.com/office/officeart/2005/8/layout/hierarchy1"/>
    <dgm:cxn modelId="{50559657-B4A9-4132-B45D-463D14FB673F}" type="presParOf" srcId="{07772A46-EB84-42A9-A186-9F133886742F}" destId="{9DBA4C6F-E60D-4981-9EDD-5ECE2EEBE72C}" srcOrd="1" destOrd="0" presId="urn:microsoft.com/office/officeart/2005/8/layout/hierarchy1"/>
    <dgm:cxn modelId="{369E1FFB-0F5E-48ED-86B2-3AE4BB281DCC}" type="presParOf" srcId="{9DBA4C6F-E60D-4981-9EDD-5ECE2EEBE72C}" destId="{824DB7F6-CC54-4C26-A22C-4296472512C2}" srcOrd="0" destOrd="0" presId="urn:microsoft.com/office/officeart/2005/8/layout/hierarchy1"/>
    <dgm:cxn modelId="{F3BEB88C-506D-497C-B674-66DA60FBDBA7}" type="presParOf" srcId="{824DB7F6-CC54-4C26-A22C-4296472512C2}" destId="{C5E1CC1A-BB65-47E3-ADA3-E4F095ECD57A}" srcOrd="0" destOrd="0" presId="urn:microsoft.com/office/officeart/2005/8/layout/hierarchy1"/>
    <dgm:cxn modelId="{425EA723-BC92-4062-B3D0-3C2E2D96FB8A}" type="presParOf" srcId="{824DB7F6-CC54-4C26-A22C-4296472512C2}" destId="{21962068-594C-4E4A-95C9-2C3C4F8DB8B2}" srcOrd="1" destOrd="0" presId="urn:microsoft.com/office/officeart/2005/8/layout/hierarchy1"/>
    <dgm:cxn modelId="{6D50D5DA-DD2B-4F68-8CA7-BCBA42FFC6EF}" type="presParOf" srcId="{9DBA4C6F-E60D-4981-9EDD-5ECE2EEBE72C}" destId="{62B9401E-FB25-487E-8108-E6DA30703F9D}" srcOrd="1" destOrd="0" presId="urn:microsoft.com/office/officeart/2005/8/layout/hierarchy1"/>
    <dgm:cxn modelId="{D7A626AE-256F-4354-AFA9-CE3C65F6F4B5}" type="presParOf" srcId="{71FD2613-2AF2-48C0-B416-D6C7C48F9B51}" destId="{CCE84246-539D-4D77-B162-6ACCE302A908}" srcOrd="10" destOrd="0" presId="urn:microsoft.com/office/officeart/2005/8/layout/hierarchy1"/>
    <dgm:cxn modelId="{47C08D46-9706-49CF-89DB-3D97019580FF}" type="presParOf" srcId="{71FD2613-2AF2-48C0-B416-D6C7C48F9B51}" destId="{DE243015-3EAB-4D9F-8330-D448AB8140F5}" srcOrd="11" destOrd="0" presId="urn:microsoft.com/office/officeart/2005/8/layout/hierarchy1"/>
    <dgm:cxn modelId="{F06736F0-D06C-4C1D-8AED-713A1FE1742F}" type="presParOf" srcId="{DE243015-3EAB-4D9F-8330-D448AB8140F5}" destId="{D3BDBA66-DC52-4EDB-AD9F-84034580B3CC}" srcOrd="0" destOrd="0" presId="urn:microsoft.com/office/officeart/2005/8/layout/hierarchy1"/>
    <dgm:cxn modelId="{6E442B0F-B687-4FD8-99E0-76CA57662AA2}" type="presParOf" srcId="{D3BDBA66-DC52-4EDB-AD9F-84034580B3CC}" destId="{B7C3CF18-5CFA-4976-BA3A-A26968F1B94D}" srcOrd="0" destOrd="0" presId="urn:microsoft.com/office/officeart/2005/8/layout/hierarchy1"/>
    <dgm:cxn modelId="{3F075F75-AD1D-4AD0-AFAB-4FF071B4E5B8}" type="presParOf" srcId="{D3BDBA66-DC52-4EDB-AD9F-84034580B3CC}" destId="{3BBC7E2E-42F7-4454-8771-1811C0B50F63}" srcOrd="1" destOrd="0" presId="urn:microsoft.com/office/officeart/2005/8/layout/hierarchy1"/>
    <dgm:cxn modelId="{6013ED6C-602E-423E-A194-9233895D923C}" type="presParOf" srcId="{DE243015-3EAB-4D9F-8330-D448AB8140F5}" destId="{5AF718BB-3475-40EB-86D7-DE5198F7A59A}" srcOrd="1" destOrd="0" presId="urn:microsoft.com/office/officeart/2005/8/layout/hierarchy1"/>
    <dgm:cxn modelId="{1D512903-B353-4A82-8C43-9BDCC38E811C}" type="presParOf" srcId="{5AF718BB-3475-40EB-86D7-DE5198F7A59A}" destId="{0A0BCB62-CDE8-4E27-92BA-9C465E83CC29}" srcOrd="0" destOrd="0" presId="urn:microsoft.com/office/officeart/2005/8/layout/hierarchy1"/>
    <dgm:cxn modelId="{50C7A69E-4298-42BC-9D72-F0365F0ED47C}" type="presParOf" srcId="{5AF718BB-3475-40EB-86D7-DE5198F7A59A}" destId="{608A9BA0-B890-4673-B35B-20364A5E9468}" srcOrd="1" destOrd="0" presId="urn:microsoft.com/office/officeart/2005/8/layout/hierarchy1"/>
    <dgm:cxn modelId="{A18CE6AB-7875-4DAA-9A3C-AB754868AE26}" type="presParOf" srcId="{608A9BA0-B890-4673-B35B-20364A5E9468}" destId="{D4A6D17D-0D5E-4802-8CB2-E552CB68C28F}" srcOrd="0" destOrd="0" presId="urn:microsoft.com/office/officeart/2005/8/layout/hierarchy1"/>
    <dgm:cxn modelId="{454111A8-7E4D-4896-B312-70288E245827}" type="presParOf" srcId="{D4A6D17D-0D5E-4802-8CB2-E552CB68C28F}" destId="{306D9B40-B8EE-4D71-976F-1D6EAFF9FE8B}" srcOrd="0" destOrd="0" presId="urn:microsoft.com/office/officeart/2005/8/layout/hierarchy1"/>
    <dgm:cxn modelId="{41809445-79CB-48F6-AC8E-EC0F7CB04433}" type="presParOf" srcId="{D4A6D17D-0D5E-4802-8CB2-E552CB68C28F}" destId="{A85C9E23-8611-4760-A22F-4B697D76E5D5}" srcOrd="1" destOrd="0" presId="urn:microsoft.com/office/officeart/2005/8/layout/hierarchy1"/>
    <dgm:cxn modelId="{0390246B-C41F-4035-A8D1-FD3D02BE58F4}" type="presParOf" srcId="{608A9BA0-B890-4673-B35B-20364A5E9468}" destId="{C143C1F2-27E4-459A-85DB-D947C6C4D90A}" srcOrd="1" destOrd="0" presId="urn:microsoft.com/office/officeart/2005/8/layout/hierarchy1"/>
    <dgm:cxn modelId="{F151A15C-09F6-44BF-950A-ECBC06C9339E}" type="presParOf" srcId="{71FD2613-2AF2-48C0-B416-D6C7C48F9B51}" destId="{8983D8C3-FFFD-4AA4-A2CD-6D3961895170}" srcOrd="12" destOrd="0" presId="urn:microsoft.com/office/officeart/2005/8/layout/hierarchy1"/>
    <dgm:cxn modelId="{291B5D82-5588-4028-BA4F-0238F92EE3DB}" type="presParOf" srcId="{71FD2613-2AF2-48C0-B416-D6C7C48F9B51}" destId="{EB2AAB4C-98E1-44A0-8262-7B7B8F960C22}" srcOrd="13" destOrd="0" presId="urn:microsoft.com/office/officeart/2005/8/layout/hierarchy1"/>
    <dgm:cxn modelId="{06DB9CEE-7B47-4C64-8B03-B531F79951A3}" type="presParOf" srcId="{EB2AAB4C-98E1-44A0-8262-7B7B8F960C22}" destId="{3C7805EE-88A4-47AB-9EF6-66CB721A16B2}" srcOrd="0" destOrd="0" presId="urn:microsoft.com/office/officeart/2005/8/layout/hierarchy1"/>
    <dgm:cxn modelId="{409765DE-23E1-4D11-91DE-C5171F2C57F2}" type="presParOf" srcId="{3C7805EE-88A4-47AB-9EF6-66CB721A16B2}" destId="{47E29364-5D23-468A-8298-8D2E1ACF2504}" srcOrd="0" destOrd="0" presId="urn:microsoft.com/office/officeart/2005/8/layout/hierarchy1"/>
    <dgm:cxn modelId="{EC6550EC-02C4-4AB2-A8BE-7C17B2C3243A}" type="presParOf" srcId="{3C7805EE-88A4-47AB-9EF6-66CB721A16B2}" destId="{C1AE53D4-254A-4C02-9D44-1AC56F927B68}" srcOrd="1" destOrd="0" presId="urn:microsoft.com/office/officeart/2005/8/layout/hierarchy1"/>
    <dgm:cxn modelId="{EC9729D3-F326-4F68-B81E-E22D39D4991C}" type="presParOf" srcId="{EB2AAB4C-98E1-44A0-8262-7B7B8F960C22}" destId="{1148C2BA-C6FF-4DDC-8BF6-B31070242216}" srcOrd="1" destOrd="0" presId="urn:microsoft.com/office/officeart/2005/8/layout/hierarchy1"/>
    <dgm:cxn modelId="{01DE0906-E0D1-47FE-87C0-9622DD5653A2}" type="presParOf" srcId="{1148C2BA-C6FF-4DDC-8BF6-B31070242216}" destId="{00B5B1CA-9173-4951-B0F9-1B7B94D33F5B}" srcOrd="0" destOrd="0" presId="urn:microsoft.com/office/officeart/2005/8/layout/hierarchy1"/>
    <dgm:cxn modelId="{2FFA4BCD-087A-46D3-BEA8-55DFF5439671}" type="presParOf" srcId="{1148C2BA-C6FF-4DDC-8BF6-B31070242216}" destId="{5A5FE79C-FA91-4D5C-A52B-9A22B03B3B83}" srcOrd="1" destOrd="0" presId="urn:microsoft.com/office/officeart/2005/8/layout/hierarchy1"/>
    <dgm:cxn modelId="{8B362267-6FFD-4933-98CE-DC3B0737B7BF}" type="presParOf" srcId="{5A5FE79C-FA91-4D5C-A52B-9A22B03B3B83}" destId="{7446FBE0-3238-4947-B0DB-3F3A86DD280F}" srcOrd="0" destOrd="0" presId="urn:microsoft.com/office/officeart/2005/8/layout/hierarchy1"/>
    <dgm:cxn modelId="{8566AF23-8B17-4279-BC0F-11695E625CC9}" type="presParOf" srcId="{7446FBE0-3238-4947-B0DB-3F3A86DD280F}" destId="{F7B0D076-D632-4F77-844C-03DC0F79151C}" srcOrd="0" destOrd="0" presId="urn:microsoft.com/office/officeart/2005/8/layout/hierarchy1"/>
    <dgm:cxn modelId="{B6726163-041D-41C7-8DB7-076C0003EB04}" type="presParOf" srcId="{7446FBE0-3238-4947-B0DB-3F3A86DD280F}" destId="{88349C1C-7633-4E0F-A029-8E344887D04A}" srcOrd="1" destOrd="0" presId="urn:microsoft.com/office/officeart/2005/8/layout/hierarchy1"/>
    <dgm:cxn modelId="{D9CD4867-4C6A-4CAB-9605-B2BBC4D5DC74}" type="presParOf" srcId="{5A5FE79C-FA91-4D5C-A52B-9A22B03B3B83}" destId="{FD6A7B3C-0822-44BD-9D49-CBAA23145473}" srcOrd="1" destOrd="0" presId="urn:microsoft.com/office/officeart/2005/8/layout/hierarchy1"/>
    <dgm:cxn modelId="{3565AC8B-AFB3-409A-80EE-EA42DC1CF423}" type="presParOf" srcId="{71FD2613-2AF2-48C0-B416-D6C7C48F9B51}" destId="{7F1EB47D-91BC-4E32-9813-67F462F17C5D}" srcOrd="14" destOrd="0" presId="urn:microsoft.com/office/officeart/2005/8/layout/hierarchy1"/>
    <dgm:cxn modelId="{7C71BA19-56E8-403E-AB17-28A344C4AFDF}" type="presParOf" srcId="{71FD2613-2AF2-48C0-B416-D6C7C48F9B51}" destId="{064CEB9E-5F6B-4878-9253-7D92315EC81C}" srcOrd="15" destOrd="0" presId="urn:microsoft.com/office/officeart/2005/8/layout/hierarchy1"/>
    <dgm:cxn modelId="{703FD328-9D55-46AB-910F-4B30255A8A2B}" type="presParOf" srcId="{064CEB9E-5F6B-4878-9253-7D92315EC81C}" destId="{08259E62-D803-44C3-9047-B786318DDE9F}" srcOrd="0" destOrd="0" presId="urn:microsoft.com/office/officeart/2005/8/layout/hierarchy1"/>
    <dgm:cxn modelId="{6C0EDB44-4A03-44E7-8627-60B865ED221A}" type="presParOf" srcId="{08259E62-D803-44C3-9047-B786318DDE9F}" destId="{5A192E9B-A185-4FED-85AE-B4648BBEF522}" srcOrd="0" destOrd="0" presId="urn:microsoft.com/office/officeart/2005/8/layout/hierarchy1"/>
    <dgm:cxn modelId="{28FE2829-FA5A-4D18-B20F-38F93910293B}" type="presParOf" srcId="{08259E62-D803-44C3-9047-B786318DDE9F}" destId="{70129CC6-F8EB-493F-8F7B-3B821F1A3426}" srcOrd="1" destOrd="0" presId="urn:microsoft.com/office/officeart/2005/8/layout/hierarchy1"/>
    <dgm:cxn modelId="{C14663F7-5EC3-42F0-9348-48E32B44D2A8}" type="presParOf" srcId="{064CEB9E-5F6B-4878-9253-7D92315EC81C}" destId="{BD39D328-5F7F-4FFC-A3CA-DE02464773E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00C9E2-79CB-4410-89EF-851243936ADD}" type="doc">
      <dgm:prSet loTypeId="urn:microsoft.com/office/officeart/2005/8/layout/venn1" loCatId="relationship" qsTypeId="urn:microsoft.com/office/officeart/2005/8/quickstyle/simple1" qsCatId="simple" csTypeId="urn:microsoft.com/office/officeart/2005/8/colors/accent3_2" csCatId="accent3" phldr="1"/>
      <dgm:spPr/>
    </dgm:pt>
    <dgm:pt modelId="{0A0D1E2E-F020-4957-80E8-93C16BB2F29F}">
      <dgm:prSet phldrT="[Text]" custT="1"/>
      <dgm:spPr/>
      <dgm:t>
        <a:bodyPr/>
        <a:lstStyle/>
        <a:p>
          <a:pPr algn="l">
            <a:lnSpc>
              <a:spcPct val="100000"/>
            </a:lnSpc>
          </a:pPr>
          <a:r>
            <a:rPr lang="en-US" sz="2400" u="sng" dirty="0"/>
            <a:t>Academic </a:t>
          </a:r>
          <a:endParaRPr lang="en-US" sz="2400" u="sng" dirty="0" smtClean="0"/>
        </a:p>
        <a:p>
          <a:pPr algn="l">
            <a:lnSpc>
              <a:spcPct val="100000"/>
            </a:lnSpc>
          </a:pPr>
          <a:r>
            <a:rPr lang="en-US" sz="2400" u="sng" dirty="0" smtClean="0"/>
            <a:t>Senate</a:t>
          </a:r>
        </a:p>
        <a:p>
          <a:pPr algn="l">
            <a:lnSpc>
              <a:spcPct val="100000"/>
            </a:lnSpc>
          </a:pPr>
          <a:r>
            <a:rPr lang="en-US" sz="1800" dirty="0" smtClean="0"/>
            <a:t>10+1 Academic</a:t>
          </a:r>
        </a:p>
        <a:p>
          <a:pPr algn="l">
            <a:lnSpc>
              <a:spcPct val="100000"/>
            </a:lnSpc>
          </a:pPr>
          <a:r>
            <a:rPr lang="en-US" sz="1800" dirty="0" smtClean="0"/>
            <a:t>and professional</a:t>
          </a:r>
        </a:p>
        <a:p>
          <a:pPr algn="l">
            <a:lnSpc>
              <a:spcPct val="100000"/>
            </a:lnSpc>
          </a:pPr>
          <a:r>
            <a:rPr lang="en-US" sz="1800" dirty="0" smtClean="0"/>
            <a:t>areas</a:t>
          </a:r>
        </a:p>
        <a:p>
          <a:pPr algn="l">
            <a:lnSpc>
              <a:spcPct val="100000"/>
            </a:lnSpc>
          </a:pPr>
          <a:endParaRPr lang="en-US" sz="1200" dirty="0"/>
        </a:p>
      </dgm:t>
    </dgm:pt>
    <dgm:pt modelId="{2BF58164-A128-416A-8BAE-5ABE928D18A5}" type="parTrans" cxnId="{8AFF9056-41D4-49C1-A883-3D12F55EDCB6}">
      <dgm:prSet/>
      <dgm:spPr/>
      <dgm:t>
        <a:bodyPr/>
        <a:lstStyle/>
        <a:p>
          <a:endParaRPr lang="en-US"/>
        </a:p>
      </dgm:t>
    </dgm:pt>
    <dgm:pt modelId="{29CFE0B6-7E05-4858-93BD-379C9F46C5F5}" type="sibTrans" cxnId="{8AFF9056-41D4-49C1-A883-3D12F55EDCB6}">
      <dgm:prSet/>
      <dgm:spPr/>
      <dgm:t>
        <a:bodyPr/>
        <a:lstStyle/>
        <a:p>
          <a:endParaRPr lang="en-US"/>
        </a:p>
      </dgm:t>
    </dgm:pt>
    <dgm:pt modelId="{E879247C-AB23-4B0E-AB15-83FA51FCFDE7}">
      <dgm:prSet phldrT="[Text]" custT="1"/>
      <dgm:spPr/>
      <dgm:t>
        <a:bodyPr/>
        <a:lstStyle/>
        <a:p>
          <a:pPr algn="ctr"/>
          <a:r>
            <a:rPr lang="en-US" sz="2400" dirty="0" smtClean="0"/>
            <a:t>         </a:t>
          </a:r>
          <a:r>
            <a:rPr lang="en-US" sz="2400" u="sng" dirty="0" smtClean="0"/>
            <a:t>Federation</a:t>
          </a:r>
        </a:p>
        <a:p>
          <a:pPr algn="ctr"/>
          <a:r>
            <a:rPr lang="en-US" sz="1800" dirty="0" smtClean="0"/>
            <a:t>Workload</a:t>
          </a:r>
        </a:p>
        <a:p>
          <a:pPr algn="ctr"/>
          <a:r>
            <a:rPr lang="en-US" sz="1800" dirty="0" smtClean="0"/>
            <a:t>         Working hours</a:t>
          </a:r>
        </a:p>
        <a:p>
          <a:pPr algn="l"/>
          <a:r>
            <a:rPr lang="en-US" sz="1800" dirty="0" smtClean="0"/>
            <a:t>           Salary</a:t>
          </a:r>
        </a:p>
        <a:p>
          <a:pPr algn="l"/>
          <a:r>
            <a:rPr lang="en-US" sz="1800" dirty="0" smtClean="0"/>
            <a:t>          Benefits</a:t>
          </a:r>
        </a:p>
      </dgm:t>
    </dgm:pt>
    <dgm:pt modelId="{651EAE0D-328C-4E26-AB1D-135FA7D0696F}" type="parTrans" cxnId="{0532E07B-1F48-4721-BB9B-675A6AC68B31}">
      <dgm:prSet/>
      <dgm:spPr/>
      <dgm:t>
        <a:bodyPr/>
        <a:lstStyle/>
        <a:p>
          <a:endParaRPr lang="en-US"/>
        </a:p>
      </dgm:t>
    </dgm:pt>
    <dgm:pt modelId="{61C18D67-A3B0-4A22-9F21-143BCE6E9C50}" type="sibTrans" cxnId="{0532E07B-1F48-4721-BB9B-675A6AC68B31}">
      <dgm:prSet/>
      <dgm:spPr/>
      <dgm:t>
        <a:bodyPr/>
        <a:lstStyle/>
        <a:p>
          <a:endParaRPr lang="en-US"/>
        </a:p>
      </dgm:t>
    </dgm:pt>
    <dgm:pt modelId="{5D383445-9D61-4B2F-9DA2-5EB8E500DBFE}" type="pres">
      <dgm:prSet presAssocID="{6D00C9E2-79CB-4410-89EF-851243936ADD}" presName="compositeShape" presStyleCnt="0">
        <dgm:presLayoutVars>
          <dgm:chMax val="7"/>
          <dgm:dir/>
          <dgm:resizeHandles val="exact"/>
        </dgm:presLayoutVars>
      </dgm:prSet>
      <dgm:spPr/>
    </dgm:pt>
    <dgm:pt modelId="{23EA7E29-F62F-4838-89FA-D433894AD948}" type="pres">
      <dgm:prSet presAssocID="{0A0D1E2E-F020-4957-80E8-93C16BB2F29F}" presName="circ1" presStyleLbl="vennNode1" presStyleIdx="0" presStyleCnt="2" custScaleX="114873" custScaleY="106083"/>
      <dgm:spPr/>
      <dgm:t>
        <a:bodyPr/>
        <a:lstStyle/>
        <a:p>
          <a:endParaRPr lang="en-US"/>
        </a:p>
      </dgm:t>
    </dgm:pt>
    <dgm:pt modelId="{05735960-88E0-4321-B619-28E1E880948B}" type="pres">
      <dgm:prSet presAssocID="{0A0D1E2E-F020-4957-80E8-93C16BB2F29F}" presName="circ1Tx" presStyleLbl="revTx" presStyleIdx="0" presStyleCnt="0">
        <dgm:presLayoutVars>
          <dgm:chMax val="0"/>
          <dgm:chPref val="0"/>
          <dgm:bulletEnabled val="1"/>
        </dgm:presLayoutVars>
      </dgm:prSet>
      <dgm:spPr/>
      <dgm:t>
        <a:bodyPr/>
        <a:lstStyle/>
        <a:p>
          <a:endParaRPr lang="en-US"/>
        </a:p>
      </dgm:t>
    </dgm:pt>
    <dgm:pt modelId="{14BE84F7-3A67-4821-A9C3-091A4E56A687}" type="pres">
      <dgm:prSet presAssocID="{E879247C-AB23-4B0E-AB15-83FA51FCFDE7}" presName="circ2" presStyleLbl="vennNode1" presStyleIdx="1" presStyleCnt="2" custScaleX="118019" custScaleY="105432"/>
      <dgm:spPr/>
      <dgm:t>
        <a:bodyPr/>
        <a:lstStyle/>
        <a:p>
          <a:endParaRPr lang="en-US"/>
        </a:p>
      </dgm:t>
    </dgm:pt>
    <dgm:pt modelId="{BC38D4B5-2477-4741-A543-BE5C157A11ED}" type="pres">
      <dgm:prSet presAssocID="{E879247C-AB23-4B0E-AB15-83FA51FCFDE7}" presName="circ2Tx" presStyleLbl="revTx" presStyleIdx="0" presStyleCnt="0">
        <dgm:presLayoutVars>
          <dgm:chMax val="0"/>
          <dgm:chPref val="0"/>
          <dgm:bulletEnabled val="1"/>
        </dgm:presLayoutVars>
      </dgm:prSet>
      <dgm:spPr/>
      <dgm:t>
        <a:bodyPr/>
        <a:lstStyle/>
        <a:p>
          <a:endParaRPr lang="en-US"/>
        </a:p>
      </dgm:t>
    </dgm:pt>
  </dgm:ptLst>
  <dgm:cxnLst>
    <dgm:cxn modelId="{093012A1-DF53-467F-A1F3-4CDC965A1329}" type="presOf" srcId="{0A0D1E2E-F020-4957-80E8-93C16BB2F29F}" destId="{05735960-88E0-4321-B619-28E1E880948B}" srcOrd="1" destOrd="0" presId="urn:microsoft.com/office/officeart/2005/8/layout/venn1"/>
    <dgm:cxn modelId="{8AFF9056-41D4-49C1-A883-3D12F55EDCB6}" srcId="{6D00C9E2-79CB-4410-89EF-851243936ADD}" destId="{0A0D1E2E-F020-4957-80E8-93C16BB2F29F}" srcOrd="0" destOrd="0" parTransId="{2BF58164-A128-416A-8BAE-5ABE928D18A5}" sibTransId="{29CFE0B6-7E05-4858-93BD-379C9F46C5F5}"/>
    <dgm:cxn modelId="{0532E07B-1F48-4721-BB9B-675A6AC68B31}" srcId="{6D00C9E2-79CB-4410-89EF-851243936ADD}" destId="{E879247C-AB23-4B0E-AB15-83FA51FCFDE7}" srcOrd="1" destOrd="0" parTransId="{651EAE0D-328C-4E26-AB1D-135FA7D0696F}" sibTransId="{61C18D67-A3B0-4A22-9F21-143BCE6E9C50}"/>
    <dgm:cxn modelId="{077F1A7F-3825-4B27-AB48-50BACA91EA63}" type="presOf" srcId="{E879247C-AB23-4B0E-AB15-83FA51FCFDE7}" destId="{BC38D4B5-2477-4741-A543-BE5C157A11ED}" srcOrd="1" destOrd="0" presId="urn:microsoft.com/office/officeart/2005/8/layout/venn1"/>
    <dgm:cxn modelId="{4CE2F09D-0511-407C-A8FA-9F68D73E098B}" type="presOf" srcId="{E879247C-AB23-4B0E-AB15-83FA51FCFDE7}" destId="{14BE84F7-3A67-4821-A9C3-091A4E56A687}" srcOrd="0" destOrd="0" presId="urn:microsoft.com/office/officeart/2005/8/layout/venn1"/>
    <dgm:cxn modelId="{4A07EF63-735E-4DA7-8BFD-226DCB5DE8A3}" type="presOf" srcId="{6D00C9E2-79CB-4410-89EF-851243936ADD}" destId="{5D383445-9D61-4B2F-9DA2-5EB8E500DBFE}" srcOrd="0" destOrd="0" presId="urn:microsoft.com/office/officeart/2005/8/layout/venn1"/>
    <dgm:cxn modelId="{DC7D4179-EEBA-418B-ABF7-37F6B581569E}" type="presOf" srcId="{0A0D1E2E-F020-4957-80E8-93C16BB2F29F}" destId="{23EA7E29-F62F-4838-89FA-D433894AD948}" srcOrd="0" destOrd="0" presId="urn:microsoft.com/office/officeart/2005/8/layout/venn1"/>
    <dgm:cxn modelId="{80C611FA-5D17-4833-920C-FF1CBCEB7C78}" type="presParOf" srcId="{5D383445-9D61-4B2F-9DA2-5EB8E500DBFE}" destId="{23EA7E29-F62F-4838-89FA-D433894AD948}" srcOrd="0" destOrd="0" presId="urn:microsoft.com/office/officeart/2005/8/layout/venn1"/>
    <dgm:cxn modelId="{09BAF801-A687-43BC-B2BC-7D579144E489}" type="presParOf" srcId="{5D383445-9D61-4B2F-9DA2-5EB8E500DBFE}" destId="{05735960-88E0-4321-B619-28E1E880948B}" srcOrd="1" destOrd="0" presId="urn:microsoft.com/office/officeart/2005/8/layout/venn1"/>
    <dgm:cxn modelId="{702447C6-00B1-484E-835C-C1C2D4F5A73D}" type="presParOf" srcId="{5D383445-9D61-4B2F-9DA2-5EB8E500DBFE}" destId="{14BE84F7-3A67-4821-A9C3-091A4E56A687}" srcOrd="2" destOrd="0" presId="urn:microsoft.com/office/officeart/2005/8/layout/venn1"/>
    <dgm:cxn modelId="{9869909A-0CF8-4D14-9F08-7B600524E7D7}" type="presParOf" srcId="{5D383445-9D61-4B2F-9DA2-5EB8E500DBFE}" destId="{BC38D4B5-2477-4741-A543-BE5C157A11ED}" srcOrd="3"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E0B05-D684-8246-B672-1FB00C465B88}"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16558CAE-9A07-F24F-82D6-85021741240D}">
      <dgm:prSet phldrT="[Text]" custT="1"/>
      <dgm:spPr/>
      <dgm:t>
        <a:bodyPr/>
        <a:lstStyle/>
        <a:p>
          <a:r>
            <a:rPr lang="en-US" sz="1800" b="1" dirty="0" smtClean="0"/>
            <a:t>Revised or New</a:t>
          </a:r>
          <a:r>
            <a:rPr lang="en-US" sz="1800" b="1" baseline="0" dirty="0" smtClean="0"/>
            <a:t> </a:t>
          </a:r>
          <a:r>
            <a:rPr lang="en-US" sz="1800" b="1" dirty="0" smtClean="0"/>
            <a:t>AP/BP </a:t>
          </a:r>
          <a:endParaRPr lang="en-US" sz="1800" b="1" dirty="0"/>
        </a:p>
      </dgm:t>
    </dgm:pt>
    <dgm:pt modelId="{DC36867B-EB65-8746-897E-F5F0E3E95FB7}" type="parTrans" cxnId="{26BC9A40-0398-044F-929D-A515F815CA14}">
      <dgm:prSet/>
      <dgm:spPr/>
      <dgm:t>
        <a:bodyPr/>
        <a:lstStyle/>
        <a:p>
          <a:endParaRPr lang="en-US"/>
        </a:p>
      </dgm:t>
    </dgm:pt>
    <dgm:pt modelId="{4C696360-078A-C74B-873A-793800F4260D}" type="sibTrans" cxnId="{26BC9A40-0398-044F-929D-A515F815CA14}">
      <dgm:prSet/>
      <dgm:spPr/>
      <dgm:t>
        <a:bodyPr/>
        <a:lstStyle/>
        <a:p>
          <a:endParaRPr lang="en-US"/>
        </a:p>
      </dgm:t>
    </dgm:pt>
    <dgm:pt modelId="{A3B24D73-A8F8-9641-B037-D7B970822560}">
      <dgm:prSet phldrT="[Text]" custT="1"/>
      <dgm:spPr/>
      <dgm:t>
        <a:bodyPr/>
        <a:lstStyle/>
        <a:p>
          <a:r>
            <a:rPr lang="en-US" sz="1600" b="1" dirty="0"/>
            <a:t>Federal Law</a:t>
          </a:r>
        </a:p>
        <a:p>
          <a:r>
            <a:rPr lang="en-US" sz="1600" b="1" dirty="0"/>
            <a:t>(Dept. of </a:t>
          </a:r>
          <a:r>
            <a:rPr lang="en-US" sz="1600" b="1" dirty="0" smtClean="0"/>
            <a:t>Ed.)</a:t>
          </a:r>
          <a:endParaRPr lang="en-US" sz="1600" b="1" dirty="0"/>
        </a:p>
      </dgm:t>
    </dgm:pt>
    <dgm:pt modelId="{ECB7861A-8323-6240-8E00-8557F96B9DE1}" type="parTrans" cxnId="{5841FF95-1016-C945-AD07-B42B4A670516}">
      <dgm:prSet/>
      <dgm:spPr/>
      <dgm:t>
        <a:bodyPr/>
        <a:lstStyle/>
        <a:p>
          <a:endParaRPr lang="en-US"/>
        </a:p>
      </dgm:t>
    </dgm:pt>
    <dgm:pt modelId="{9949989C-CFEF-7F43-AFE1-38E535663A12}" type="sibTrans" cxnId="{5841FF95-1016-C945-AD07-B42B4A670516}">
      <dgm:prSet/>
      <dgm:spPr/>
      <dgm:t>
        <a:bodyPr/>
        <a:lstStyle/>
        <a:p>
          <a:endParaRPr lang="en-US"/>
        </a:p>
      </dgm:t>
    </dgm:pt>
    <dgm:pt modelId="{C5E6282E-35DA-D946-AB9E-BF18A3FDD7EF}">
      <dgm:prSet phldrT="[Text]" custT="1"/>
      <dgm:spPr/>
      <dgm:t>
        <a:bodyPr/>
        <a:lstStyle/>
        <a:p>
          <a:r>
            <a:rPr lang="en-US" sz="1600" b="1" dirty="0"/>
            <a:t>State Law</a:t>
          </a:r>
        </a:p>
        <a:p>
          <a:r>
            <a:rPr lang="en-US" sz="1600" b="1" dirty="0"/>
            <a:t>(</a:t>
          </a:r>
          <a:r>
            <a:rPr lang="en-US" sz="1600" b="1" dirty="0" smtClean="0"/>
            <a:t>Ed </a:t>
          </a:r>
          <a:r>
            <a:rPr lang="en-US" sz="1600" b="1" dirty="0"/>
            <a:t>Code </a:t>
          </a:r>
          <a:r>
            <a:rPr lang="en-US" sz="1600" b="1" dirty="0" smtClean="0"/>
            <a:t>&amp; </a:t>
          </a:r>
          <a:r>
            <a:rPr lang="en-US" sz="1600" b="1" dirty="0"/>
            <a:t>Title 5)</a:t>
          </a:r>
        </a:p>
      </dgm:t>
    </dgm:pt>
    <dgm:pt modelId="{47C04022-926D-714A-82BA-F6290D4DB6FD}" type="parTrans" cxnId="{039551DA-BE4C-4B49-93AB-ACFAAAEDB252}">
      <dgm:prSet/>
      <dgm:spPr/>
      <dgm:t>
        <a:bodyPr/>
        <a:lstStyle/>
        <a:p>
          <a:endParaRPr lang="en-US"/>
        </a:p>
      </dgm:t>
    </dgm:pt>
    <dgm:pt modelId="{555F87B1-5A57-5941-9500-FCC74592F7ED}" type="sibTrans" cxnId="{039551DA-BE4C-4B49-93AB-ACFAAAEDB252}">
      <dgm:prSet/>
      <dgm:spPr/>
      <dgm:t>
        <a:bodyPr/>
        <a:lstStyle/>
        <a:p>
          <a:endParaRPr lang="en-US"/>
        </a:p>
      </dgm:t>
    </dgm:pt>
    <dgm:pt modelId="{C184C380-5755-3B41-87F1-F67693304F5D}">
      <dgm:prSet custT="1"/>
      <dgm:spPr/>
      <dgm:t>
        <a:bodyPr/>
        <a:lstStyle/>
        <a:p>
          <a:r>
            <a:rPr lang="en-US" sz="1800" b="1" dirty="0"/>
            <a:t>CCLC Template</a:t>
          </a:r>
        </a:p>
      </dgm:t>
    </dgm:pt>
    <dgm:pt modelId="{C26A3B7A-B82B-7944-9B57-80CDDAE1CC0A}" type="parTrans" cxnId="{021E1410-515C-8F41-86A0-3B1BDB9B44EC}">
      <dgm:prSet/>
      <dgm:spPr/>
      <dgm:t>
        <a:bodyPr/>
        <a:lstStyle/>
        <a:p>
          <a:endParaRPr lang="en-US"/>
        </a:p>
      </dgm:t>
    </dgm:pt>
    <dgm:pt modelId="{761BC99E-E84A-D34E-BFCE-E216AF553CD6}" type="sibTrans" cxnId="{021E1410-515C-8F41-86A0-3B1BDB9B44EC}">
      <dgm:prSet/>
      <dgm:spPr/>
      <dgm:t>
        <a:bodyPr/>
        <a:lstStyle/>
        <a:p>
          <a:endParaRPr lang="en-US"/>
        </a:p>
      </dgm:t>
    </dgm:pt>
    <dgm:pt modelId="{C9FD4E76-17AA-BF4A-AD24-B4ED43F8B74E}">
      <dgm:prSet custT="1"/>
      <dgm:spPr/>
      <dgm:t>
        <a:bodyPr/>
        <a:lstStyle/>
        <a:p>
          <a:r>
            <a:rPr lang="en-US" sz="1600" b="1" dirty="0" err="1" smtClean="0"/>
            <a:t>Accredtn</a:t>
          </a:r>
          <a:r>
            <a:rPr lang="en-US" sz="1600" b="1" dirty="0" smtClean="0"/>
            <a:t> Require. (</a:t>
          </a:r>
          <a:r>
            <a:rPr lang="en-US" sz="1600" b="1" dirty="0"/>
            <a:t>ACCJC)</a:t>
          </a:r>
        </a:p>
      </dgm:t>
    </dgm:pt>
    <dgm:pt modelId="{E0073249-6652-974D-B3B9-2C0E85440720}" type="parTrans" cxnId="{36BB3C02-2B99-C240-9C88-42C2D2C05247}">
      <dgm:prSet/>
      <dgm:spPr/>
      <dgm:t>
        <a:bodyPr/>
        <a:lstStyle/>
        <a:p>
          <a:endParaRPr lang="en-US"/>
        </a:p>
      </dgm:t>
    </dgm:pt>
    <dgm:pt modelId="{956F1981-4F0E-6145-B7A8-0B270E47AE1A}" type="sibTrans" cxnId="{36BB3C02-2B99-C240-9C88-42C2D2C05247}">
      <dgm:prSet/>
      <dgm:spPr/>
      <dgm:t>
        <a:bodyPr/>
        <a:lstStyle/>
        <a:p>
          <a:endParaRPr lang="en-US"/>
        </a:p>
      </dgm:t>
    </dgm:pt>
    <dgm:pt modelId="{C59D5A81-7DA1-6649-8A2F-3B0CE4EA39E2}">
      <dgm:prSet custT="1"/>
      <dgm:spPr/>
      <dgm:t>
        <a:bodyPr/>
        <a:lstStyle/>
        <a:p>
          <a:r>
            <a:rPr lang="en-US" sz="1600" b="1" dirty="0" err="1" smtClean="0"/>
            <a:t>Negotiabl</a:t>
          </a:r>
          <a:r>
            <a:rPr lang="en-US" sz="1600" b="1" dirty="0" smtClean="0"/>
            <a:t> </a:t>
          </a:r>
          <a:r>
            <a:rPr lang="en-US" sz="1600" b="1" dirty="0"/>
            <a:t>Items</a:t>
          </a:r>
        </a:p>
        <a:p>
          <a:r>
            <a:rPr lang="en-US" sz="1600" b="1" dirty="0"/>
            <a:t>(ECCFT Contract)</a:t>
          </a:r>
        </a:p>
      </dgm:t>
    </dgm:pt>
    <dgm:pt modelId="{7A50CD1F-1095-BD4C-B68D-9D79B67374A9}" type="parTrans" cxnId="{1C796E3C-7D42-E440-A75F-E2DE8D094B04}">
      <dgm:prSet/>
      <dgm:spPr/>
      <dgm:t>
        <a:bodyPr/>
        <a:lstStyle/>
        <a:p>
          <a:endParaRPr lang="en-US"/>
        </a:p>
      </dgm:t>
    </dgm:pt>
    <dgm:pt modelId="{D5C1688E-EED6-014C-84D8-E30D8FC0A74B}" type="sibTrans" cxnId="{1C796E3C-7D42-E440-A75F-E2DE8D094B04}">
      <dgm:prSet/>
      <dgm:spPr/>
      <dgm:t>
        <a:bodyPr/>
        <a:lstStyle/>
        <a:p>
          <a:endParaRPr lang="en-US"/>
        </a:p>
      </dgm:t>
    </dgm:pt>
    <dgm:pt modelId="{BF71FC47-E57A-E241-B9CB-00F3889B5373}">
      <dgm:prSet custT="1"/>
      <dgm:spPr/>
      <dgm:t>
        <a:bodyPr/>
        <a:lstStyle/>
        <a:p>
          <a:r>
            <a:rPr lang="en-US" sz="1600" b="1" dirty="0"/>
            <a:t>Local </a:t>
          </a:r>
          <a:r>
            <a:rPr lang="en-US" sz="1600" b="1" dirty="0" smtClean="0"/>
            <a:t>Processes,</a:t>
          </a:r>
        </a:p>
        <a:p>
          <a:r>
            <a:rPr lang="en-US" sz="1600" b="1" dirty="0" smtClean="0"/>
            <a:t>Practice,</a:t>
          </a:r>
        </a:p>
        <a:p>
          <a:r>
            <a:rPr lang="en-US" sz="1600" b="1" dirty="0" smtClean="0"/>
            <a:t>Culture</a:t>
          </a:r>
          <a:endParaRPr lang="en-US" sz="1600" b="1" dirty="0"/>
        </a:p>
      </dgm:t>
    </dgm:pt>
    <dgm:pt modelId="{B772256A-02FC-5241-8DFF-4F10A556401D}" type="parTrans" cxnId="{FB77BC29-DBDF-E64C-9B76-98E7F85A57ED}">
      <dgm:prSet/>
      <dgm:spPr/>
      <dgm:t>
        <a:bodyPr/>
        <a:lstStyle/>
        <a:p>
          <a:endParaRPr lang="en-US"/>
        </a:p>
      </dgm:t>
    </dgm:pt>
    <dgm:pt modelId="{76EF1FC1-F05B-8E46-9AC8-12F51B6B4E55}" type="sibTrans" cxnId="{FB77BC29-DBDF-E64C-9B76-98E7F85A57ED}">
      <dgm:prSet/>
      <dgm:spPr/>
      <dgm:t>
        <a:bodyPr/>
        <a:lstStyle/>
        <a:p>
          <a:endParaRPr lang="en-US"/>
        </a:p>
      </dgm:t>
    </dgm:pt>
    <dgm:pt modelId="{6A69E938-EA7F-D848-814D-BC1305D3D0EB}">
      <dgm:prSet custT="1"/>
      <dgm:spPr/>
      <dgm:t>
        <a:bodyPr/>
        <a:lstStyle/>
        <a:p>
          <a:r>
            <a:rPr lang="en-US" sz="1800" b="1" dirty="0"/>
            <a:t>Student Success</a:t>
          </a:r>
        </a:p>
      </dgm:t>
    </dgm:pt>
    <dgm:pt modelId="{5F748841-7AF1-DA43-9DA3-CDEC7CF1D2BC}" type="parTrans" cxnId="{1F897753-C37A-F742-BA39-D33D5DF5D839}">
      <dgm:prSet/>
      <dgm:spPr/>
      <dgm:t>
        <a:bodyPr/>
        <a:lstStyle/>
        <a:p>
          <a:endParaRPr lang="en-US"/>
        </a:p>
      </dgm:t>
    </dgm:pt>
    <dgm:pt modelId="{013FBA33-0BBE-E444-8CAE-8A31C5632F5E}" type="sibTrans" cxnId="{1F897753-C37A-F742-BA39-D33D5DF5D839}">
      <dgm:prSet/>
      <dgm:spPr/>
      <dgm:t>
        <a:bodyPr/>
        <a:lstStyle/>
        <a:p>
          <a:endParaRPr lang="en-US"/>
        </a:p>
      </dgm:t>
    </dgm:pt>
    <dgm:pt modelId="{48A9A42A-D029-E240-AA45-DADD84021A74}" type="pres">
      <dgm:prSet presAssocID="{E42E0B05-D684-8246-B672-1FB00C465B88}" presName="hierChild1" presStyleCnt="0">
        <dgm:presLayoutVars>
          <dgm:chPref val="1"/>
          <dgm:dir/>
          <dgm:animOne val="branch"/>
          <dgm:animLvl val="lvl"/>
          <dgm:resizeHandles/>
        </dgm:presLayoutVars>
      </dgm:prSet>
      <dgm:spPr/>
      <dgm:t>
        <a:bodyPr/>
        <a:lstStyle/>
        <a:p>
          <a:endParaRPr lang="en-US"/>
        </a:p>
      </dgm:t>
    </dgm:pt>
    <dgm:pt modelId="{E57CE6FE-AF6E-C34A-8A12-1617A48D0650}" type="pres">
      <dgm:prSet presAssocID="{16558CAE-9A07-F24F-82D6-85021741240D}" presName="hierRoot1" presStyleCnt="0"/>
      <dgm:spPr/>
    </dgm:pt>
    <dgm:pt modelId="{A141D7ED-075F-DF4A-9D23-1DBBFBA6ADA4}" type="pres">
      <dgm:prSet presAssocID="{16558CAE-9A07-F24F-82D6-85021741240D}" presName="composite" presStyleCnt="0"/>
      <dgm:spPr/>
    </dgm:pt>
    <dgm:pt modelId="{244ACF88-FDE2-364E-B0BA-2DB6B900330B}" type="pres">
      <dgm:prSet presAssocID="{16558CAE-9A07-F24F-82D6-85021741240D}" presName="background" presStyleLbl="node0" presStyleIdx="0" presStyleCnt="2"/>
      <dgm:spPr/>
    </dgm:pt>
    <dgm:pt modelId="{27A203C1-1354-A946-9FF0-18D4B354B1D8}" type="pres">
      <dgm:prSet presAssocID="{16558CAE-9A07-F24F-82D6-85021741240D}" presName="text" presStyleLbl="fgAcc0" presStyleIdx="0" presStyleCnt="2" custScaleY="139764">
        <dgm:presLayoutVars>
          <dgm:chPref val="3"/>
        </dgm:presLayoutVars>
      </dgm:prSet>
      <dgm:spPr/>
      <dgm:t>
        <a:bodyPr/>
        <a:lstStyle/>
        <a:p>
          <a:endParaRPr lang="en-US"/>
        </a:p>
      </dgm:t>
    </dgm:pt>
    <dgm:pt modelId="{1FBC593A-99C5-0C41-92DF-736EB9D5FCB5}" type="pres">
      <dgm:prSet presAssocID="{16558CAE-9A07-F24F-82D6-85021741240D}" presName="hierChild2" presStyleCnt="0"/>
      <dgm:spPr/>
    </dgm:pt>
    <dgm:pt modelId="{A83DC784-3AC9-D241-AF2B-7E75323B5FE3}" type="pres">
      <dgm:prSet presAssocID="{ECB7861A-8323-6240-8E00-8557F96B9DE1}" presName="Name10" presStyleLbl="parChTrans1D2" presStyleIdx="0" presStyleCnt="6"/>
      <dgm:spPr/>
      <dgm:t>
        <a:bodyPr/>
        <a:lstStyle/>
        <a:p>
          <a:endParaRPr lang="en-US"/>
        </a:p>
      </dgm:t>
    </dgm:pt>
    <dgm:pt modelId="{3E7442C6-543D-354D-879D-0F856A38BDE2}" type="pres">
      <dgm:prSet presAssocID="{A3B24D73-A8F8-9641-B037-D7B970822560}" presName="hierRoot2" presStyleCnt="0"/>
      <dgm:spPr/>
    </dgm:pt>
    <dgm:pt modelId="{D865FA22-4E44-6C40-AD86-7870152B9737}" type="pres">
      <dgm:prSet presAssocID="{A3B24D73-A8F8-9641-B037-D7B970822560}" presName="composite2" presStyleCnt="0"/>
      <dgm:spPr/>
    </dgm:pt>
    <dgm:pt modelId="{7AE1CA86-8A6C-E84C-9159-BD87495D62AA}" type="pres">
      <dgm:prSet presAssocID="{A3B24D73-A8F8-9641-B037-D7B970822560}" presName="background2" presStyleLbl="node2" presStyleIdx="0" presStyleCnt="6"/>
      <dgm:spPr/>
    </dgm:pt>
    <dgm:pt modelId="{A26B1F61-FE9C-F94D-9F7F-AC21ADB4E15C}" type="pres">
      <dgm:prSet presAssocID="{A3B24D73-A8F8-9641-B037-D7B970822560}" presName="text2" presStyleLbl="fgAcc2" presStyleIdx="0" presStyleCnt="6" custScaleY="171665">
        <dgm:presLayoutVars>
          <dgm:chPref val="3"/>
        </dgm:presLayoutVars>
      </dgm:prSet>
      <dgm:spPr/>
      <dgm:t>
        <a:bodyPr/>
        <a:lstStyle/>
        <a:p>
          <a:endParaRPr lang="en-US"/>
        </a:p>
      </dgm:t>
    </dgm:pt>
    <dgm:pt modelId="{FBC84312-E673-624C-8258-5DABAB739EAB}" type="pres">
      <dgm:prSet presAssocID="{A3B24D73-A8F8-9641-B037-D7B970822560}" presName="hierChild3" presStyleCnt="0"/>
      <dgm:spPr/>
    </dgm:pt>
    <dgm:pt modelId="{9B390CF9-17F6-5D4D-A60B-5C54F787619B}" type="pres">
      <dgm:prSet presAssocID="{47C04022-926D-714A-82BA-F6290D4DB6FD}" presName="Name10" presStyleLbl="parChTrans1D2" presStyleIdx="1" presStyleCnt="6"/>
      <dgm:spPr/>
      <dgm:t>
        <a:bodyPr/>
        <a:lstStyle/>
        <a:p>
          <a:endParaRPr lang="en-US"/>
        </a:p>
      </dgm:t>
    </dgm:pt>
    <dgm:pt modelId="{7EE822BB-AB71-054D-ACCA-C7BD88FE3901}" type="pres">
      <dgm:prSet presAssocID="{C5E6282E-35DA-D946-AB9E-BF18A3FDD7EF}" presName="hierRoot2" presStyleCnt="0"/>
      <dgm:spPr/>
    </dgm:pt>
    <dgm:pt modelId="{316D1C2A-E2D6-A745-AD52-D942AB4092C9}" type="pres">
      <dgm:prSet presAssocID="{C5E6282E-35DA-D946-AB9E-BF18A3FDD7EF}" presName="composite2" presStyleCnt="0"/>
      <dgm:spPr/>
    </dgm:pt>
    <dgm:pt modelId="{B05EF24F-D679-B34B-99BD-3209C7906FD3}" type="pres">
      <dgm:prSet presAssocID="{C5E6282E-35DA-D946-AB9E-BF18A3FDD7EF}" presName="background2" presStyleLbl="node2" presStyleIdx="1" presStyleCnt="6"/>
      <dgm:spPr/>
    </dgm:pt>
    <dgm:pt modelId="{A515CBE5-ED43-0C44-81B7-65BE61330BD5}" type="pres">
      <dgm:prSet presAssocID="{C5E6282E-35DA-D946-AB9E-BF18A3FDD7EF}" presName="text2" presStyleLbl="fgAcc2" presStyleIdx="1" presStyleCnt="6" custScaleY="167978">
        <dgm:presLayoutVars>
          <dgm:chPref val="3"/>
        </dgm:presLayoutVars>
      </dgm:prSet>
      <dgm:spPr/>
      <dgm:t>
        <a:bodyPr/>
        <a:lstStyle/>
        <a:p>
          <a:endParaRPr lang="en-US"/>
        </a:p>
      </dgm:t>
    </dgm:pt>
    <dgm:pt modelId="{F6F1D5A5-C99B-2F42-8219-67698DD232B5}" type="pres">
      <dgm:prSet presAssocID="{C5E6282E-35DA-D946-AB9E-BF18A3FDD7EF}" presName="hierChild3" presStyleCnt="0"/>
      <dgm:spPr/>
    </dgm:pt>
    <dgm:pt modelId="{BA855512-9EAA-E44E-B962-A0BFB95B00AB}" type="pres">
      <dgm:prSet presAssocID="{E0073249-6652-974D-B3B9-2C0E85440720}" presName="Name10" presStyleLbl="parChTrans1D2" presStyleIdx="2" presStyleCnt="6"/>
      <dgm:spPr/>
      <dgm:t>
        <a:bodyPr/>
        <a:lstStyle/>
        <a:p>
          <a:endParaRPr lang="en-US"/>
        </a:p>
      </dgm:t>
    </dgm:pt>
    <dgm:pt modelId="{88BC3216-2406-4449-87AE-EF7775526104}" type="pres">
      <dgm:prSet presAssocID="{C9FD4E76-17AA-BF4A-AD24-B4ED43F8B74E}" presName="hierRoot2" presStyleCnt="0"/>
      <dgm:spPr/>
    </dgm:pt>
    <dgm:pt modelId="{D7A6A45F-6A7F-EC44-B373-994611EB8F53}" type="pres">
      <dgm:prSet presAssocID="{C9FD4E76-17AA-BF4A-AD24-B4ED43F8B74E}" presName="composite2" presStyleCnt="0"/>
      <dgm:spPr/>
    </dgm:pt>
    <dgm:pt modelId="{88CE1DCC-EA72-2C40-85F9-447F9A831B6E}" type="pres">
      <dgm:prSet presAssocID="{C9FD4E76-17AA-BF4A-AD24-B4ED43F8B74E}" presName="background2" presStyleLbl="node2" presStyleIdx="2" presStyleCnt="6"/>
      <dgm:spPr/>
    </dgm:pt>
    <dgm:pt modelId="{BDEA69D9-A4A6-804E-8CBC-2F20960E5B35}" type="pres">
      <dgm:prSet presAssocID="{C9FD4E76-17AA-BF4A-AD24-B4ED43F8B74E}" presName="text2" presStyleLbl="fgAcc2" presStyleIdx="2" presStyleCnt="6" custScaleY="165906">
        <dgm:presLayoutVars>
          <dgm:chPref val="3"/>
        </dgm:presLayoutVars>
      </dgm:prSet>
      <dgm:spPr/>
      <dgm:t>
        <a:bodyPr/>
        <a:lstStyle/>
        <a:p>
          <a:endParaRPr lang="en-US"/>
        </a:p>
      </dgm:t>
    </dgm:pt>
    <dgm:pt modelId="{145EE782-F56F-C748-8113-BB5336CFB1BC}" type="pres">
      <dgm:prSet presAssocID="{C9FD4E76-17AA-BF4A-AD24-B4ED43F8B74E}" presName="hierChild3" presStyleCnt="0"/>
      <dgm:spPr/>
    </dgm:pt>
    <dgm:pt modelId="{74703B1E-91DC-114D-B15B-F898950D0061}" type="pres">
      <dgm:prSet presAssocID="{7A50CD1F-1095-BD4C-B68D-9D79B67374A9}" presName="Name10" presStyleLbl="parChTrans1D2" presStyleIdx="3" presStyleCnt="6"/>
      <dgm:spPr/>
      <dgm:t>
        <a:bodyPr/>
        <a:lstStyle/>
        <a:p>
          <a:endParaRPr lang="en-US"/>
        </a:p>
      </dgm:t>
    </dgm:pt>
    <dgm:pt modelId="{144E73A0-D75D-BD44-9843-34001D83134C}" type="pres">
      <dgm:prSet presAssocID="{C59D5A81-7DA1-6649-8A2F-3B0CE4EA39E2}" presName="hierRoot2" presStyleCnt="0"/>
      <dgm:spPr/>
    </dgm:pt>
    <dgm:pt modelId="{D7E71930-4801-3A45-B1CD-B55DEE32EBC2}" type="pres">
      <dgm:prSet presAssocID="{C59D5A81-7DA1-6649-8A2F-3B0CE4EA39E2}" presName="composite2" presStyleCnt="0"/>
      <dgm:spPr/>
    </dgm:pt>
    <dgm:pt modelId="{5A35EFEC-FC15-4C4B-B5E4-E1EAC7A185D0}" type="pres">
      <dgm:prSet presAssocID="{C59D5A81-7DA1-6649-8A2F-3B0CE4EA39E2}" presName="background2" presStyleLbl="node2" presStyleIdx="3" presStyleCnt="6"/>
      <dgm:spPr/>
    </dgm:pt>
    <dgm:pt modelId="{3B94EBE3-F624-E546-917F-63F42E4170E0}" type="pres">
      <dgm:prSet presAssocID="{C59D5A81-7DA1-6649-8A2F-3B0CE4EA39E2}" presName="text2" presStyleLbl="fgAcc2" presStyleIdx="3" presStyleCnt="6" custScaleY="158990">
        <dgm:presLayoutVars>
          <dgm:chPref val="3"/>
        </dgm:presLayoutVars>
      </dgm:prSet>
      <dgm:spPr/>
      <dgm:t>
        <a:bodyPr/>
        <a:lstStyle/>
        <a:p>
          <a:endParaRPr lang="en-US"/>
        </a:p>
      </dgm:t>
    </dgm:pt>
    <dgm:pt modelId="{20A1A9B6-1582-8B45-9A3E-957189D12192}" type="pres">
      <dgm:prSet presAssocID="{C59D5A81-7DA1-6649-8A2F-3B0CE4EA39E2}" presName="hierChild3" presStyleCnt="0"/>
      <dgm:spPr/>
    </dgm:pt>
    <dgm:pt modelId="{ECE70C52-087C-BD48-8369-D6C5D2675A22}" type="pres">
      <dgm:prSet presAssocID="{B772256A-02FC-5241-8DFF-4F10A556401D}" presName="Name10" presStyleLbl="parChTrans1D2" presStyleIdx="4" presStyleCnt="6"/>
      <dgm:spPr/>
      <dgm:t>
        <a:bodyPr/>
        <a:lstStyle/>
        <a:p>
          <a:endParaRPr lang="en-US"/>
        </a:p>
      </dgm:t>
    </dgm:pt>
    <dgm:pt modelId="{3082E482-29BE-E045-BFE7-BEB7C76BBA37}" type="pres">
      <dgm:prSet presAssocID="{BF71FC47-E57A-E241-B9CB-00F3889B5373}" presName="hierRoot2" presStyleCnt="0"/>
      <dgm:spPr/>
    </dgm:pt>
    <dgm:pt modelId="{34D73A46-8486-5144-8154-FFAE5DCC59A8}" type="pres">
      <dgm:prSet presAssocID="{BF71FC47-E57A-E241-B9CB-00F3889B5373}" presName="composite2" presStyleCnt="0"/>
      <dgm:spPr/>
    </dgm:pt>
    <dgm:pt modelId="{450816A1-F355-8D47-BC4E-40D8F7F56B6F}" type="pres">
      <dgm:prSet presAssocID="{BF71FC47-E57A-E241-B9CB-00F3889B5373}" presName="background2" presStyleLbl="node2" presStyleIdx="4" presStyleCnt="6"/>
      <dgm:spPr/>
    </dgm:pt>
    <dgm:pt modelId="{0FA39E58-ECA8-3D44-A6DA-C945EEA73145}" type="pres">
      <dgm:prSet presAssocID="{BF71FC47-E57A-E241-B9CB-00F3889B5373}" presName="text2" presStyleLbl="fgAcc2" presStyleIdx="4" presStyleCnt="6" custScaleY="162219">
        <dgm:presLayoutVars>
          <dgm:chPref val="3"/>
        </dgm:presLayoutVars>
      </dgm:prSet>
      <dgm:spPr/>
      <dgm:t>
        <a:bodyPr/>
        <a:lstStyle/>
        <a:p>
          <a:endParaRPr lang="en-US"/>
        </a:p>
      </dgm:t>
    </dgm:pt>
    <dgm:pt modelId="{2D268180-F151-EE4A-9059-6911668ECEAA}" type="pres">
      <dgm:prSet presAssocID="{BF71FC47-E57A-E241-B9CB-00F3889B5373}" presName="hierChild3" presStyleCnt="0"/>
      <dgm:spPr/>
    </dgm:pt>
    <dgm:pt modelId="{65F69B00-2F28-ED42-A02F-5743CF9371CF}" type="pres">
      <dgm:prSet presAssocID="{5F748841-7AF1-DA43-9DA3-CDEC7CF1D2BC}" presName="Name10" presStyleLbl="parChTrans1D2" presStyleIdx="5" presStyleCnt="6"/>
      <dgm:spPr/>
      <dgm:t>
        <a:bodyPr/>
        <a:lstStyle/>
        <a:p>
          <a:endParaRPr lang="en-US"/>
        </a:p>
      </dgm:t>
    </dgm:pt>
    <dgm:pt modelId="{03B544E7-81EE-BF47-A6A0-52B02F2FA286}" type="pres">
      <dgm:prSet presAssocID="{6A69E938-EA7F-D848-814D-BC1305D3D0EB}" presName="hierRoot2" presStyleCnt="0"/>
      <dgm:spPr/>
    </dgm:pt>
    <dgm:pt modelId="{B9EF1181-0A80-9C41-A282-B33D90F30120}" type="pres">
      <dgm:prSet presAssocID="{6A69E938-EA7F-D848-814D-BC1305D3D0EB}" presName="composite2" presStyleCnt="0"/>
      <dgm:spPr/>
    </dgm:pt>
    <dgm:pt modelId="{F6C9FD06-B77C-F443-9873-7777E9DBC1C0}" type="pres">
      <dgm:prSet presAssocID="{6A69E938-EA7F-D848-814D-BC1305D3D0EB}" presName="background2" presStyleLbl="node2" presStyleIdx="5" presStyleCnt="6"/>
      <dgm:spPr/>
    </dgm:pt>
    <dgm:pt modelId="{BEFC52A3-9848-4742-8D82-7C68BD7EC1B4}" type="pres">
      <dgm:prSet presAssocID="{6A69E938-EA7F-D848-814D-BC1305D3D0EB}" presName="text2" presStyleLbl="fgAcc2" presStyleIdx="5" presStyleCnt="6" custScaleY="158532">
        <dgm:presLayoutVars>
          <dgm:chPref val="3"/>
        </dgm:presLayoutVars>
      </dgm:prSet>
      <dgm:spPr/>
      <dgm:t>
        <a:bodyPr/>
        <a:lstStyle/>
        <a:p>
          <a:endParaRPr lang="en-US"/>
        </a:p>
      </dgm:t>
    </dgm:pt>
    <dgm:pt modelId="{1725D2E8-D0E1-3A4C-B8A8-ADD90C423B0B}" type="pres">
      <dgm:prSet presAssocID="{6A69E938-EA7F-D848-814D-BC1305D3D0EB}" presName="hierChild3" presStyleCnt="0"/>
      <dgm:spPr/>
    </dgm:pt>
    <dgm:pt modelId="{562BAB5B-CD51-DC41-881E-4CFFF792A86A}" type="pres">
      <dgm:prSet presAssocID="{C184C380-5755-3B41-87F1-F67693304F5D}" presName="hierRoot1" presStyleCnt="0"/>
      <dgm:spPr/>
    </dgm:pt>
    <dgm:pt modelId="{D4AF0E1B-01EB-E74E-B292-F8B64C04BD8E}" type="pres">
      <dgm:prSet presAssocID="{C184C380-5755-3B41-87F1-F67693304F5D}" presName="composite" presStyleCnt="0"/>
      <dgm:spPr/>
    </dgm:pt>
    <dgm:pt modelId="{6FFF26BC-D7A7-3148-B77F-178EA68561A5}" type="pres">
      <dgm:prSet presAssocID="{C184C380-5755-3B41-87F1-F67693304F5D}" presName="background" presStyleLbl="node0" presStyleIdx="1" presStyleCnt="2"/>
      <dgm:spPr/>
    </dgm:pt>
    <dgm:pt modelId="{144986DA-BE2A-A648-AEF4-5CE936072B7A}" type="pres">
      <dgm:prSet presAssocID="{C184C380-5755-3B41-87F1-F67693304F5D}" presName="text" presStyleLbl="fgAcc0" presStyleIdx="1" presStyleCnt="2" custScaleY="133182">
        <dgm:presLayoutVars>
          <dgm:chPref val="3"/>
        </dgm:presLayoutVars>
      </dgm:prSet>
      <dgm:spPr/>
      <dgm:t>
        <a:bodyPr/>
        <a:lstStyle/>
        <a:p>
          <a:endParaRPr lang="en-US"/>
        </a:p>
      </dgm:t>
    </dgm:pt>
    <dgm:pt modelId="{9ED08931-9769-C449-AD2C-801CE7F87E87}" type="pres">
      <dgm:prSet presAssocID="{C184C380-5755-3B41-87F1-F67693304F5D}" presName="hierChild2" presStyleCnt="0"/>
      <dgm:spPr/>
    </dgm:pt>
  </dgm:ptLst>
  <dgm:cxnLst>
    <dgm:cxn modelId="{2F51FB56-21BE-4BBB-9173-06FE644C7437}" type="presOf" srcId="{BF71FC47-E57A-E241-B9CB-00F3889B5373}" destId="{0FA39E58-ECA8-3D44-A6DA-C945EEA73145}" srcOrd="0" destOrd="0" presId="urn:microsoft.com/office/officeart/2005/8/layout/hierarchy1"/>
    <dgm:cxn modelId="{26BC9A40-0398-044F-929D-A515F815CA14}" srcId="{E42E0B05-D684-8246-B672-1FB00C465B88}" destId="{16558CAE-9A07-F24F-82D6-85021741240D}" srcOrd="0" destOrd="0" parTransId="{DC36867B-EB65-8746-897E-F5F0E3E95FB7}" sibTransId="{4C696360-078A-C74B-873A-793800F4260D}"/>
    <dgm:cxn modelId="{1C796E3C-7D42-E440-A75F-E2DE8D094B04}" srcId="{16558CAE-9A07-F24F-82D6-85021741240D}" destId="{C59D5A81-7DA1-6649-8A2F-3B0CE4EA39E2}" srcOrd="3" destOrd="0" parTransId="{7A50CD1F-1095-BD4C-B68D-9D79B67374A9}" sibTransId="{D5C1688E-EED6-014C-84D8-E30D8FC0A74B}"/>
    <dgm:cxn modelId="{F3A30B49-9EEE-4E6B-AB3C-C64DBDDC7EC1}" type="presOf" srcId="{5F748841-7AF1-DA43-9DA3-CDEC7CF1D2BC}" destId="{65F69B00-2F28-ED42-A02F-5743CF9371CF}" srcOrd="0" destOrd="0" presId="urn:microsoft.com/office/officeart/2005/8/layout/hierarchy1"/>
    <dgm:cxn modelId="{5B5F1A91-87D1-4676-B678-BDB84C3797D5}" type="presOf" srcId="{E42E0B05-D684-8246-B672-1FB00C465B88}" destId="{48A9A42A-D029-E240-AA45-DADD84021A74}" srcOrd="0" destOrd="0" presId="urn:microsoft.com/office/officeart/2005/8/layout/hierarchy1"/>
    <dgm:cxn modelId="{FB77BC29-DBDF-E64C-9B76-98E7F85A57ED}" srcId="{16558CAE-9A07-F24F-82D6-85021741240D}" destId="{BF71FC47-E57A-E241-B9CB-00F3889B5373}" srcOrd="4" destOrd="0" parTransId="{B772256A-02FC-5241-8DFF-4F10A556401D}" sibTransId="{76EF1FC1-F05B-8E46-9AC8-12F51B6B4E55}"/>
    <dgm:cxn modelId="{5841FF95-1016-C945-AD07-B42B4A670516}" srcId="{16558CAE-9A07-F24F-82D6-85021741240D}" destId="{A3B24D73-A8F8-9641-B037-D7B970822560}" srcOrd="0" destOrd="0" parTransId="{ECB7861A-8323-6240-8E00-8557F96B9DE1}" sibTransId="{9949989C-CFEF-7F43-AFE1-38E535663A12}"/>
    <dgm:cxn modelId="{3C4E0705-7C2B-4DAC-95DF-AB79987793C1}" type="presOf" srcId="{7A50CD1F-1095-BD4C-B68D-9D79B67374A9}" destId="{74703B1E-91DC-114D-B15B-F898950D0061}" srcOrd="0" destOrd="0" presId="urn:microsoft.com/office/officeart/2005/8/layout/hierarchy1"/>
    <dgm:cxn modelId="{021E1410-515C-8F41-86A0-3B1BDB9B44EC}" srcId="{E42E0B05-D684-8246-B672-1FB00C465B88}" destId="{C184C380-5755-3B41-87F1-F67693304F5D}" srcOrd="1" destOrd="0" parTransId="{C26A3B7A-B82B-7944-9B57-80CDDAE1CC0A}" sibTransId="{761BC99E-E84A-D34E-BFCE-E216AF553CD6}"/>
    <dgm:cxn modelId="{039551DA-BE4C-4B49-93AB-ACFAAAEDB252}" srcId="{16558CAE-9A07-F24F-82D6-85021741240D}" destId="{C5E6282E-35DA-D946-AB9E-BF18A3FDD7EF}" srcOrd="1" destOrd="0" parTransId="{47C04022-926D-714A-82BA-F6290D4DB6FD}" sibTransId="{555F87B1-5A57-5941-9500-FCC74592F7ED}"/>
    <dgm:cxn modelId="{354DD61E-CC87-4171-A0C8-581C09AA88FE}" type="presOf" srcId="{6A69E938-EA7F-D848-814D-BC1305D3D0EB}" destId="{BEFC52A3-9848-4742-8D82-7C68BD7EC1B4}" srcOrd="0" destOrd="0" presId="urn:microsoft.com/office/officeart/2005/8/layout/hierarchy1"/>
    <dgm:cxn modelId="{669A265B-BFF8-4DF2-8D0F-F8A859E8077E}" type="presOf" srcId="{47C04022-926D-714A-82BA-F6290D4DB6FD}" destId="{9B390CF9-17F6-5D4D-A60B-5C54F787619B}" srcOrd="0" destOrd="0" presId="urn:microsoft.com/office/officeart/2005/8/layout/hierarchy1"/>
    <dgm:cxn modelId="{64B8AA93-EAF7-47DB-BD94-4A0497B7230D}" type="presOf" srcId="{C9FD4E76-17AA-BF4A-AD24-B4ED43F8B74E}" destId="{BDEA69D9-A4A6-804E-8CBC-2F20960E5B35}" srcOrd="0" destOrd="0" presId="urn:microsoft.com/office/officeart/2005/8/layout/hierarchy1"/>
    <dgm:cxn modelId="{36BB3C02-2B99-C240-9C88-42C2D2C05247}" srcId="{16558CAE-9A07-F24F-82D6-85021741240D}" destId="{C9FD4E76-17AA-BF4A-AD24-B4ED43F8B74E}" srcOrd="2" destOrd="0" parTransId="{E0073249-6652-974D-B3B9-2C0E85440720}" sibTransId="{956F1981-4F0E-6145-B7A8-0B270E47AE1A}"/>
    <dgm:cxn modelId="{43DC36D6-2058-43FB-A950-E941510AD3EA}" type="presOf" srcId="{E0073249-6652-974D-B3B9-2C0E85440720}" destId="{BA855512-9EAA-E44E-B962-A0BFB95B00AB}" srcOrd="0" destOrd="0" presId="urn:microsoft.com/office/officeart/2005/8/layout/hierarchy1"/>
    <dgm:cxn modelId="{9E952F5D-A942-41E1-86B6-E11C3388862C}" type="presOf" srcId="{16558CAE-9A07-F24F-82D6-85021741240D}" destId="{27A203C1-1354-A946-9FF0-18D4B354B1D8}" srcOrd="0" destOrd="0" presId="urn:microsoft.com/office/officeart/2005/8/layout/hierarchy1"/>
    <dgm:cxn modelId="{6334BABF-D6F3-4570-8E16-5158FD7DBA38}" type="presOf" srcId="{A3B24D73-A8F8-9641-B037-D7B970822560}" destId="{A26B1F61-FE9C-F94D-9F7F-AC21ADB4E15C}" srcOrd="0" destOrd="0" presId="urn:microsoft.com/office/officeart/2005/8/layout/hierarchy1"/>
    <dgm:cxn modelId="{1F897753-C37A-F742-BA39-D33D5DF5D839}" srcId="{16558CAE-9A07-F24F-82D6-85021741240D}" destId="{6A69E938-EA7F-D848-814D-BC1305D3D0EB}" srcOrd="5" destOrd="0" parTransId="{5F748841-7AF1-DA43-9DA3-CDEC7CF1D2BC}" sibTransId="{013FBA33-0BBE-E444-8CAE-8A31C5632F5E}"/>
    <dgm:cxn modelId="{EF15FF87-1B57-45A7-BD55-52D09960E94F}" type="presOf" srcId="{B772256A-02FC-5241-8DFF-4F10A556401D}" destId="{ECE70C52-087C-BD48-8369-D6C5D2675A22}" srcOrd="0" destOrd="0" presId="urn:microsoft.com/office/officeart/2005/8/layout/hierarchy1"/>
    <dgm:cxn modelId="{0C921DA9-3AC6-48B0-8ED8-5B1546396A84}" type="presOf" srcId="{C59D5A81-7DA1-6649-8A2F-3B0CE4EA39E2}" destId="{3B94EBE3-F624-E546-917F-63F42E4170E0}" srcOrd="0" destOrd="0" presId="urn:microsoft.com/office/officeart/2005/8/layout/hierarchy1"/>
    <dgm:cxn modelId="{75FFC53A-A7C6-4271-85F4-E150329D60D2}" type="presOf" srcId="{C184C380-5755-3B41-87F1-F67693304F5D}" destId="{144986DA-BE2A-A648-AEF4-5CE936072B7A}" srcOrd="0" destOrd="0" presId="urn:microsoft.com/office/officeart/2005/8/layout/hierarchy1"/>
    <dgm:cxn modelId="{A8911C95-ED32-4234-AB37-299DEF91E87D}" type="presOf" srcId="{C5E6282E-35DA-D946-AB9E-BF18A3FDD7EF}" destId="{A515CBE5-ED43-0C44-81B7-65BE61330BD5}" srcOrd="0" destOrd="0" presId="urn:microsoft.com/office/officeart/2005/8/layout/hierarchy1"/>
    <dgm:cxn modelId="{3D6CFA85-F5B2-4AB1-8107-C0B3F3FB2470}" type="presOf" srcId="{ECB7861A-8323-6240-8E00-8557F96B9DE1}" destId="{A83DC784-3AC9-D241-AF2B-7E75323B5FE3}" srcOrd="0" destOrd="0" presId="urn:microsoft.com/office/officeart/2005/8/layout/hierarchy1"/>
    <dgm:cxn modelId="{302AB04A-3F8C-49FC-8F59-A25E926EBD02}" type="presParOf" srcId="{48A9A42A-D029-E240-AA45-DADD84021A74}" destId="{E57CE6FE-AF6E-C34A-8A12-1617A48D0650}" srcOrd="0" destOrd="0" presId="urn:microsoft.com/office/officeart/2005/8/layout/hierarchy1"/>
    <dgm:cxn modelId="{F274D4B8-451C-43DF-A059-0AD56F2758BC}" type="presParOf" srcId="{E57CE6FE-AF6E-C34A-8A12-1617A48D0650}" destId="{A141D7ED-075F-DF4A-9D23-1DBBFBA6ADA4}" srcOrd="0" destOrd="0" presId="urn:microsoft.com/office/officeart/2005/8/layout/hierarchy1"/>
    <dgm:cxn modelId="{AD4527FC-3B43-46D1-A91D-9BE935835530}" type="presParOf" srcId="{A141D7ED-075F-DF4A-9D23-1DBBFBA6ADA4}" destId="{244ACF88-FDE2-364E-B0BA-2DB6B900330B}" srcOrd="0" destOrd="0" presId="urn:microsoft.com/office/officeart/2005/8/layout/hierarchy1"/>
    <dgm:cxn modelId="{782B1B19-681E-4284-B64A-E88D7060DE47}" type="presParOf" srcId="{A141D7ED-075F-DF4A-9D23-1DBBFBA6ADA4}" destId="{27A203C1-1354-A946-9FF0-18D4B354B1D8}" srcOrd="1" destOrd="0" presId="urn:microsoft.com/office/officeart/2005/8/layout/hierarchy1"/>
    <dgm:cxn modelId="{5FAB74E9-975C-46AB-8D0C-326AC5B380F6}" type="presParOf" srcId="{E57CE6FE-AF6E-C34A-8A12-1617A48D0650}" destId="{1FBC593A-99C5-0C41-92DF-736EB9D5FCB5}" srcOrd="1" destOrd="0" presId="urn:microsoft.com/office/officeart/2005/8/layout/hierarchy1"/>
    <dgm:cxn modelId="{BB4460B1-2D88-4281-93CC-0470DCB7B891}" type="presParOf" srcId="{1FBC593A-99C5-0C41-92DF-736EB9D5FCB5}" destId="{A83DC784-3AC9-D241-AF2B-7E75323B5FE3}" srcOrd="0" destOrd="0" presId="urn:microsoft.com/office/officeart/2005/8/layout/hierarchy1"/>
    <dgm:cxn modelId="{C8F31DEC-9AAD-4C4D-B003-A1185D4BA29D}" type="presParOf" srcId="{1FBC593A-99C5-0C41-92DF-736EB9D5FCB5}" destId="{3E7442C6-543D-354D-879D-0F856A38BDE2}" srcOrd="1" destOrd="0" presId="urn:microsoft.com/office/officeart/2005/8/layout/hierarchy1"/>
    <dgm:cxn modelId="{DD41E451-569F-4DE7-995C-B4AD6D734E4E}" type="presParOf" srcId="{3E7442C6-543D-354D-879D-0F856A38BDE2}" destId="{D865FA22-4E44-6C40-AD86-7870152B9737}" srcOrd="0" destOrd="0" presId="urn:microsoft.com/office/officeart/2005/8/layout/hierarchy1"/>
    <dgm:cxn modelId="{DF2F2B5C-2B58-4DEB-B8EA-CCA73A761D26}" type="presParOf" srcId="{D865FA22-4E44-6C40-AD86-7870152B9737}" destId="{7AE1CA86-8A6C-E84C-9159-BD87495D62AA}" srcOrd="0" destOrd="0" presId="urn:microsoft.com/office/officeart/2005/8/layout/hierarchy1"/>
    <dgm:cxn modelId="{AEE5CE17-153A-4D76-9597-44972FF099A3}" type="presParOf" srcId="{D865FA22-4E44-6C40-AD86-7870152B9737}" destId="{A26B1F61-FE9C-F94D-9F7F-AC21ADB4E15C}" srcOrd="1" destOrd="0" presId="urn:microsoft.com/office/officeart/2005/8/layout/hierarchy1"/>
    <dgm:cxn modelId="{B6CBA05E-C109-4322-AAFD-600031AB4FE0}" type="presParOf" srcId="{3E7442C6-543D-354D-879D-0F856A38BDE2}" destId="{FBC84312-E673-624C-8258-5DABAB739EAB}" srcOrd="1" destOrd="0" presId="urn:microsoft.com/office/officeart/2005/8/layout/hierarchy1"/>
    <dgm:cxn modelId="{15F84ADB-BBBF-4815-8F4F-0C4841E32FBD}" type="presParOf" srcId="{1FBC593A-99C5-0C41-92DF-736EB9D5FCB5}" destId="{9B390CF9-17F6-5D4D-A60B-5C54F787619B}" srcOrd="2" destOrd="0" presId="urn:microsoft.com/office/officeart/2005/8/layout/hierarchy1"/>
    <dgm:cxn modelId="{B6B66C90-76C8-48ED-9EC5-9A02B6D9BB68}" type="presParOf" srcId="{1FBC593A-99C5-0C41-92DF-736EB9D5FCB5}" destId="{7EE822BB-AB71-054D-ACCA-C7BD88FE3901}" srcOrd="3" destOrd="0" presId="urn:microsoft.com/office/officeart/2005/8/layout/hierarchy1"/>
    <dgm:cxn modelId="{770BC373-9ADF-4AA6-A9F4-7B97DBBBD27C}" type="presParOf" srcId="{7EE822BB-AB71-054D-ACCA-C7BD88FE3901}" destId="{316D1C2A-E2D6-A745-AD52-D942AB4092C9}" srcOrd="0" destOrd="0" presId="urn:microsoft.com/office/officeart/2005/8/layout/hierarchy1"/>
    <dgm:cxn modelId="{2FDF3553-BD0D-4B64-B4A4-4823F622BFE9}" type="presParOf" srcId="{316D1C2A-E2D6-A745-AD52-D942AB4092C9}" destId="{B05EF24F-D679-B34B-99BD-3209C7906FD3}" srcOrd="0" destOrd="0" presId="urn:microsoft.com/office/officeart/2005/8/layout/hierarchy1"/>
    <dgm:cxn modelId="{CF706485-89EB-4F9C-91B3-D164471D13AD}" type="presParOf" srcId="{316D1C2A-E2D6-A745-AD52-D942AB4092C9}" destId="{A515CBE5-ED43-0C44-81B7-65BE61330BD5}" srcOrd="1" destOrd="0" presId="urn:microsoft.com/office/officeart/2005/8/layout/hierarchy1"/>
    <dgm:cxn modelId="{8C8F3271-F970-4923-B4D9-B60ECB44F930}" type="presParOf" srcId="{7EE822BB-AB71-054D-ACCA-C7BD88FE3901}" destId="{F6F1D5A5-C99B-2F42-8219-67698DD232B5}" srcOrd="1" destOrd="0" presId="urn:microsoft.com/office/officeart/2005/8/layout/hierarchy1"/>
    <dgm:cxn modelId="{89D160A4-6292-4A91-B836-F8649807C44F}" type="presParOf" srcId="{1FBC593A-99C5-0C41-92DF-736EB9D5FCB5}" destId="{BA855512-9EAA-E44E-B962-A0BFB95B00AB}" srcOrd="4" destOrd="0" presId="urn:microsoft.com/office/officeart/2005/8/layout/hierarchy1"/>
    <dgm:cxn modelId="{ED1C8892-DB78-4203-9045-C4ECB6B8D430}" type="presParOf" srcId="{1FBC593A-99C5-0C41-92DF-736EB9D5FCB5}" destId="{88BC3216-2406-4449-87AE-EF7775526104}" srcOrd="5" destOrd="0" presId="urn:microsoft.com/office/officeart/2005/8/layout/hierarchy1"/>
    <dgm:cxn modelId="{EED35F53-E82D-4677-8A39-AB947AC9DE3F}" type="presParOf" srcId="{88BC3216-2406-4449-87AE-EF7775526104}" destId="{D7A6A45F-6A7F-EC44-B373-994611EB8F53}" srcOrd="0" destOrd="0" presId="urn:microsoft.com/office/officeart/2005/8/layout/hierarchy1"/>
    <dgm:cxn modelId="{0E3C4E9B-6C8D-4AF7-BBDF-B8CE281C633F}" type="presParOf" srcId="{D7A6A45F-6A7F-EC44-B373-994611EB8F53}" destId="{88CE1DCC-EA72-2C40-85F9-447F9A831B6E}" srcOrd="0" destOrd="0" presId="urn:microsoft.com/office/officeart/2005/8/layout/hierarchy1"/>
    <dgm:cxn modelId="{F764C720-423E-48F1-A163-8A62CFB3F908}" type="presParOf" srcId="{D7A6A45F-6A7F-EC44-B373-994611EB8F53}" destId="{BDEA69D9-A4A6-804E-8CBC-2F20960E5B35}" srcOrd="1" destOrd="0" presId="urn:microsoft.com/office/officeart/2005/8/layout/hierarchy1"/>
    <dgm:cxn modelId="{D6C0BF8B-A133-4DEF-9514-E8B3C54BCE20}" type="presParOf" srcId="{88BC3216-2406-4449-87AE-EF7775526104}" destId="{145EE782-F56F-C748-8113-BB5336CFB1BC}" srcOrd="1" destOrd="0" presId="urn:microsoft.com/office/officeart/2005/8/layout/hierarchy1"/>
    <dgm:cxn modelId="{496120CD-B290-47A5-B87E-014BDD0BD493}" type="presParOf" srcId="{1FBC593A-99C5-0C41-92DF-736EB9D5FCB5}" destId="{74703B1E-91DC-114D-B15B-F898950D0061}" srcOrd="6" destOrd="0" presId="urn:microsoft.com/office/officeart/2005/8/layout/hierarchy1"/>
    <dgm:cxn modelId="{208C615E-DC30-4AFA-A296-490C651BD47F}" type="presParOf" srcId="{1FBC593A-99C5-0C41-92DF-736EB9D5FCB5}" destId="{144E73A0-D75D-BD44-9843-34001D83134C}" srcOrd="7" destOrd="0" presId="urn:microsoft.com/office/officeart/2005/8/layout/hierarchy1"/>
    <dgm:cxn modelId="{2A239AEC-DBF1-4142-AD82-D6D5AB6FF591}" type="presParOf" srcId="{144E73A0-D75D-BD44-9843-34001D83134C}" destId="{D7E71930-4801-3A45-B1CD-B55DEE32EBC2}" srcOrd="0" destOrd="0" presId="urn:microsoft.com/office/officeart/2005/8/layout/hierarchy1"/>
    <dgm:cxn modelId="{C85C2C11-AE77-4559-B677-77B88B3FC511}" type="presParOf" srcId="{D7E71930-4801-3A45-B1CD-B55DEE32EBC2}" destId="{5A35EFEC-FC15-4C4B-B5E4-E1EAC7A185D0}" srcOrd="0" destOrd="0" presId="urn:microsoft.com/office/officeart/2005/8/layout/hierarchy1"/>
    <dgm:cxn modelId="{A1F14BE4-9AA5-4280-BEAF-128E7135B948}" type="presParOf" srcId="{D7E71930-4801-3A45-B1CD-B55DEE32EBC2}" destId="{3B94EBE3-F624-E546-917F-63F42E4170E0}" srcOrd="1" destOrd="0" presId="urn:microsoft.com/office/officeart/2005/8/layout/hierarchy1"/>
    <dgm:cxn modelId="{98336EEA-AE56-48EC-BE8F-E6CDBFDE37B9}" type="presParOf" srcId="{144E73A0-D75D-BD44-9843-34001D83134C}" destId="{20A1A9B6-1582-8B45-9A3E-957189D12192}" srcOrd="1" destOrd="0" presId="urn:microsoft.com/office/officeart/2005/8/layout/hierarchy1"/>
    <dgm:cxn modelId="{A202A84F-F492-4883-BF6A-299D7FD4ED7C}" type="presParOf" srcId="{1FBC593A-99C5-0C41-92DF-736EB9D5FCB5}" destId="{ECE70C52-087C-BD48-8369-D6C5D2675A22}" srcOrd="8" destOrd="0" presId="urn:microsoft.com/office/officeart/2005/8/layout/hierarchy1"/>
    <dgm:cxn modelId="{BAA0333B-384F-4A97-B338-A8BCF2540DD7}" type="presParOf" srcId="{1FBC593A-99C5-0C41-92DF-736EB9D5FCB5}" destId="{3082E482-29BE-E045-BFE7-BEB7C76BBA37}" srcOrd="9" destOrd="0" presId="urn:microsoft.com/office/officeart/2005/8/layout/hierarchy1"/>
    <dgm:cxn modelId="{818F7390-D4AD-41E2-9C38-34E98BB3239C}" type="presParOf" srcId="{3082E482-29BE-E045-BFE7-BEB7C76BBA37}" destId="{34D73A46-8486-5144-8154-FFAE5DCC59A8}" srcOrd="0" destOrd="0" presId="urn:microsoft.com/office/officeart/2005/8/layout/hierarchy1"/>
    <dgm:cxn modelId="{19EF1CAA-8A59-46B0-91E4-B1BF7B6EBB23}" type="presParOf" srcId="{34D73A46-8486-5144-8154-FFAE5DCC59A8}" destId="{450816A1-F355-8D47-BC4E-40D8F7F56B6F}" srcOrd="0" destOrd="0" presId="urn:microsoft.com/office/officeart/2005/8/layout/hierarchy1"/>
    <dgm:cxn modelId="{55D8AA2B-4F5E-4F43-8D03-1F7C38202B91}" type="presParOf" srcId="{34D73A46-8486-5144-8154-FFAE5DCC59A8}" destId="{0FA39E58-ECA8-3D44-A6DA-C945EEA73145}" srcOrd="1" destOrd="0" presId="urn:microsoft.com/office/officeart/2005/8/layout/hierarchy1"/>
    <dgm:cxn modelId="{D69474C3-CB80-41E6-BB46-1C77FEAED450}" type="presParOf" srcId="{3082E482-29BE-E045-BFE7-BEB7C76BBA37}" destId="{2D268180-F151-EE4A-9059-6911668ECEAA}" srcOrd="1" destOrd="0" presId="urn:microsoft.com/office/officeart/2005/8/layout/hierarchy1"/>
    <dgm:cxn modelId="{1212B218-D62F-4CE4-B8EB-A8603150B917}" type="presParOf" srcId="{1FBC593A-99C5-0C41-92DF-736EB9D5FCB5}" destId="{65F69B00-2F28-ED42-A02F-5743CF9371CF}" srcOrd="10" destOrd="0" presId="urn:microsoft.com/office/officeart/2005/8/layout/hierarchy1"/>
    <dgm:cxn modelId="{51EF0157-DBBA-4C06-AE23-64FC2796039A}" type="presParOf" srcId="{1FBC593A-99C5-0C41-92DF-736EB9D5FCB5}" destId="{03B544E7-81EE-BF47-A6A0-52B02F2FA286}" srcOrd="11" destOrd="0" presId="urn:microsoft.com/office/officeart/2005/8/layout/hierarchy1"/>
    <dgm:cxn modelId="{BE1D89A2-13C5-4387-992C-D28D6984DF56}" type="presParOf" srcId="{03B544E7-81EE-BF47-A6A0-52B02F2FA286}" destId="{B9EF1181-0A80-9C41-A282-B33D90F30120}" srcOrd="0" destOrd="0" presId="urn:microsoft.com/office/officeart/2005/8/layout/hierarchy1"/>
    <dgm:cxn modelId="{06E9E643-8521-4E23-AB2F-4A5B429B29B7}" type="presParOf" srcId="{B9EF1181-0A80-9C41-A282-B33D90F30120}" destId="{F6C9FD06-B77C-F443-9873-7777E9DBC1C0}" srcOrd="0" destOrd="0" presId="urn:microsoft.com/office/officeart/2005/8/layout/hierarchy1"/>
    <dgm:cxn modelId="{99DB758F-551F-4D8B-9C64-AA5DB4DC00D9}" type="presParOf" srcId="{B9EF1181-0A80-9C41-A282-B33D90F30120}" destId="{BEFC52A3-9848-4742-8D82-7C68BD7EC1B4}" srcOrd="1" destOrd="0" presId="urn:microsoft.com/office/officeart/2005/8/layout/hierarchy1"/>
    <dgm:cxn modelId="{6F5053BD-32DE-4850-AED2-6DB3FEEC8ECA}" type="presParOf" srcId="{03B544E7-81EE-BF47-A6A0-52B02F2FA286}" destId="{1725D2E8-D0E1-3A4C-B8A8-ADD90C423B0B}" srcOrd="1" destOrd="0" presId="urn:microsoft.com/office/officeart/2005/8/layout/hierarchy1"/>
    <dgm:cxn modelId="{480DDB3C-6D28-4EE3-8149-998110052709}" type="presParOf" srcId="{48A9A42A-D029-E240-AA45-DADD84021A74}" destId="{562BAB5B-CD51-DC41-881E-4CFFF792A86A}" srcOrd="1" destOrd="0" presId="urn:microsoft.com/office/officeart/2005/8/layout/hierarchy1"/>
    <dgm:cxn modelId="{E5CC9F5C-82AE-410E-8998-73D549C053A8}" type="presParOf" srcId="{562BAB5B-CD51-DC41-881E-4CFFF792A86A}" destId="{D4AF0E1B-01EB-E74E-B292-F8B64C04BD8E}" srcOrd="0" destOrd="0" presId="urn:microsoft.com/office/officeart/2005/8/layout/hierarchy1"/>
    <dgm:cxn modelId="{CA1FF632-DA67-4F21-B7F6-1F0B7FC62F2B}" type="presParOf" srcId="{D4AF0E1B-01EB-E74E-B292-F8B64C04BD8E}" destId="{6FFF26BC-D7A7-3148-B77F-178EA68561A5}" srcOrd="0" destOrd="0" presId="urn:microsoft.com/office/officeart/2005/8/layout/hierarchy1"/>
    <dgm:cxn modelId="{84E975AC-4476-4AFF-8F34-79CD33A9C412}" type="presParOf" srcId="{D4AF0E1B-01EB-E74E-B292-F8B64C04BD8E}" destId="{144986DA-BE2A-A648-AEF4-5CE936072B7A}" srcOrd="1" destOrd="0" presId="urn:microsoft.com/office/officeart/2005/8/layout/hierarchy1"/>
    <dgm:cxn modelId="{F6AB14AA-0757-4A52-9D0C-1E6FC8F5B0F6}" type="presParOf" srcId="{562BAB5B-CD51-DC41-881E-4CFFF792A86A}" destId="{9ED08931-9769-C449-AD2C-801CE7F87E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B3D7F1-7B80-7B49-B3EF-0C30BA05D2D1}"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7F1D9C70-CF43-B94C-A972-A5A36D187B14}">
      <dgm:prSet phldrT="[Text]" custT="1"/>
      <dgm:spPr/>
      <dgm:t>
        <a:bodyPr/>
        <a:lstStyle/>
        <a:p>
          <a:r>
            <a:rPr lang="en-US" sz="2400" dirty="0" smtClean="0"/>
            <a:t>Ed</a:t>
          </a:r>
        </a:p>
        <a:p>
          <a:r>
            <a:rPr lang="en-US" sz="2400" dirty="0" smtClean="0"/>
            <a:t>Policies</a:t>
          </a:r>
          <a:r>
            <a:rPr lang="en-US" sz="2400" baseline="0" dirty="0" smtClean="0"/>
            <a:t> Comm.</a:t>
          </a:r>
          <a:endParaRPr lang="en-US" sz="2400" dirty="0"/>
        </a:p>
      </dgm:t>
    </dgm:pt>
    <dgm:pt modelId="{9F212D29-2070-DA47-A11E-BB2B4A0FA0DF}" type="parTrans" cxnId="{03050D82-7593-7344-A377-68E1BDF65240}">
      <dgm:prSet/>
      <dgm:spPr/>
      <dgm:t>
        <a:bodyPr/>
        <a:lstStyle/>
        <a:p>
          <a:endParaRPr lang="en-US" sz="2400"/>
        </a:p>
      </dgm:t>
    </dgm:pt>
    <dgm:pt modelId="{BA0B2CF6-1003-AC46-97AE-8CDBFCC2403D}" type="sibTrans" cxnId="{03050D82-7593-7344-A377-68E1BDF65240}">
      <dgm:prSet custT="1"/>
      <dgm:spPr/>
      <dgm:t>
        <a:bodyPr/>
        <a:lstStyle/>
        <a:p>
          <a:endParaRPr lang="en-US" sz="2400"/>
        </a:p>
      </dgm:t>
    </dgm:pt>
    <dgm:pt modelId="{0CDBB5D2-F7FF-3148-8EEB-41763E7B4A1E}">
      <dgm:prSet phldrT="[Text]" custT="1"/>
      <dgm:spPr/>
      <dgm:t>
        <a:bodyPr/>
        <a:lstStyle/>
        <a:p>
          <a:r>
            <a:rPr lang="en-US" sz="2400" dirty="0" smtClean="0"/>
            <a:t>Deans Council and College</a:t>
          </a:r>
          <a:r>
            <a:rPr lang="en-US" sz="2400" baseline="0" dirty="0" smtClean="0"/>
            <a:t> Council</a:t>
          </a:r>
          <a:endParaRPr lang="en-US" sz="2400" dirty="0"/>
        </a:p>
      </dgm:t>
    </dgm:pt>
    <dgm:pt modelId="{9D564B78-AE00-9A41-9397-581613753F31}" type="parTrans" cxnId="{4098890B-B4F9-0E46-8F59-E2705C31A8A5}">
      <dgm:prSet/>
      <dgm:spPr/>
      <dgm:t>
        <a:bodyPr/>
        <a:lstStyle/>
        <a:p>
          <a:endParaRPr lang="en-US" sz="2400"/>
        </a:p>
      </dgm:t>
    </dgm:pt>
    <dgm:pt modelId="{41D89AEF-7800-324D-9AEF-D6CD37072171}" type="sibTrans" cxnId="{4098890B-B4F9-0E46-8F59-E2705C31A8A5}">
      <dgm:prSet custT="1"/>
      <dgm:spPr/>
      <dgm:t>
        <a:bodyPr/>
        <a:lstStyle/>
        <a:p>
          <a:endParaRPr lang="en-US" sz="2400"/>
        </a:p>
      </dgm:t>
    </dgm:pt>
    <dgm:pt modelId="{B1716E1F-A420-7446-BF91-37F50D46B8B3}">
      <dgm:prSet phldrT="[Text]" custT="1"/>
      <dgm:spPr/>
      <dgm:t>
        <a:bodyPr/>
        <a:lstStyle/>
        <a:p>
          <a:r>
            <a:rPr lang="en-US" sz="1800" b="1" dirty="0" smtClean="0"/>
            <a:t>Academic Senate</a:t>
          </a:r>
        </a:p>
        <a:p>
          <a:r>
            <a:rPr lang="en-US" sz="2400" dirty="0" smtClean="0"/>
            <a:t>1</a:t>
          </a:r>
          <a:r>
            <a:rPr lang="en-US" sz="2400" baseline="30000" dirty="0" smtClean="0"/>
            <a:t>st</a:t>
          </a:r>
          <a:r>
            <a:rPr lang="en-US" sz="2400" dirty="0" smtClean="0"/>
            <a:t> &amp; 2</a:t>
          </a:r>
          <a:r>
            <a:rPr lang="en-US" sz="2400" baseline="30000" dirty="0" smtClean="0"/>
            <a:t>nd</a:t>
          </a:r>
          <a:r>
            <a:rPr lang="en-US" sz="2400" dirty="0" smtClean="0"/>
            <a:t> reading and a vote</a:t>
          </a:r>
          <a:endParaRPr lang="en-US" sz="2400" dirty="0"/>
        </a:p>
      </dgm:t>
    </dgm:pt>
    <dgm:pt modelId="{8B812055-6CAB-704D-8DA8-601BE462FAF4}" type="parTrans" cxnId="{614ECC79-149B-EB4F-B215-F22EB3E967A3}">
      <dgm:prSet/>
      <dgm:spPr/>
      <dgm:t>
        <a:bodyPr/>
        <a:lstStyle/>
        <a:p>
          <a:endParaRPr lang="en-US" sz="2400"/>
        </a:p>
      </dgm:t>
    </dgm:pt>
    <dgm:pt modelId="{371DFA0B-5D9B-CA46-A135-A296280EC53F}" type="sibTrans" cxnId="{614ECC79-149B-EB4F-B215-F22EB3E967A3}">
      <dgm:prSet custT="1"/>
      <dgm:spPr/>
      <dgm:t>
        <a:bodyPr/>
        <a:lstStyle/>
        <a:p>
          <a:endParaRPr lang="en-US" sz="2400"/>
        </a:p>
      </dgm:t>
    </dgm:pt>
    <dgm:pt modelId="{8A8F358C-647D-4E47-AF0E-6EBAD3DD7222}">
      <dgm:prSet custT="1"/>
      <dgm:spPr/>
      <dgm:t>
        <a:bodyPr/>
        <a:lstStyle/>
        <a:p>
          <a:r>
            <a:rPr lang="en-US" sz="2400" dirty="0" smtClean="0"/>
            <a:t>ECC Board of Trustees</a:t>
          </a:r>
        </a:p>
        <a:p>
          <a:r>
            <a:rPr lang="en-US" sz="2400" dirty="0" smtClean="0"/>
            <a:t>1</a:t>
          </a:r>
          <a:r>
            <a:rPr lang="en-US" sz="2400" baseline="30000" dirty="0" smtClean="0"/>
            <a:t>st</a:t>
          </a:r>
          <a:r>
            <a:rPr lang="en-US" sz="2400" dirty="0" smtClean="0"/>
            <a:t> &amp; 2</a:t>
          </a:r>
          <a:r>
            <a:rPr lang="en-US" sz="2400" baseline="30000" dirty="0" smtClean="0"/>
            <a:t>nd</a:t>
          </a:r>
          <a:r>
            <a:rPr lang="en-US" sz="2400" dirty="0" smtClean="0"/>
            <a:t> reading</a:t>
          </a:r>
          <a:r>
            <a:rPr lang="en-US" sz="2400" baseline="0" dirty="0" smtClean="0"/>
            <a:t> and a vote</a:t>
          </a:r>
          <a:endParaRPr lang="en-US" sz="2400" dirty="0"/>
        </a:p>
      </dgm:t>
    </dgm:pt>
    <dgm:pt modelId="{A9D17CCC-5CC9-6546-B7BF-B9A712020AF4}" type="parTrans" cxnId="{3FAD1AB7-73A6-034B-90D6-0C13800B4D7C}">
      <dgm:prSet/>
      <dgm:spPr/>
      <dgm:t>
        <a:bodyPr/>
        <a:lstStyle/>
        <a:p>
          <a:endParaRPr lang="en-US" sz="2400"/>
        </a:p>
      </dgm:t>
    </dgm:pt>
    <dgm:pt modelId="{0E63D5E5-82E6-1D4E-BCE3-263909D22679}" type="sibTrans" cxnId="{3FAD1AB7-73A6-034B-90D6-0C13800B4D7C}">
      <dgm:prSet/>
      <dgm:spPr/>
      <dgm:t>
        <a:bodyPr/>
        <a:lstStyle/>
        <a:p>
          <a:endParaRPr lang="en-US" sz="2400"/>
        </a:p>
      </dgm:t>
    </dgm:pt>
    <dgm:pt modelId="{181C3685-679C-4440-9336-4954CF6B4F0B}" type="pres">
      <dgm:prSet presAssocID="{A4B3D7F1-7B80-7B49-B3EF-0C30BA05D2D1}" presName="Name0" presStyleCnt="0">
        <dgm:presLayoutVars>
          <dgm:dir/>
          <dgm:resizeHandles val="exact"/>
        </dgm:presLayoutVars>
      </dgm:prSet>
      <dgm:spPr/>
      <dgm:t>
        <a:bodyPr/>
        <a:lstStyle/>
        <a:p>
          <a:endParaRPr lang="en-US"/>
        </a:p>
      </dgm:t>
    </dgm:pt>
    <dgm:pt modelId="{3688EC63-0AB0-C04D-953E-F0DFC448AA30}" type="pres">
      <dgm:prSet presAssocID="{7F1D9C70-CF43-B94C-A972-A5A36D187B14}" presName="node" presStyleLbl="node1" presStyleIdx="0" presStyleCnt="4" custScaleY="207830">
        <dgm:presLayoutVars>
          <dgm:bulletEnabled val="1"/>
        </dgm:presLayoutVars>
      </dgm:prSet>
      <dgm:spPr/>
      <dgm:t>
        <a:bodyPr/>
        <a:lstStyle/>
        <a:p>
          <a:endParaRPr lang="en-US"/>
        </a:p>
      </dgm:t>
    </dgm:pt>
    <dgm:pt modelId="{149D4192-FB5D-774E-B4C1-D82275FBBE0C}" type="pres">
      <dgm:prSet presAssocID="{BA0B2CF6-1003-AC46-97AE-8CDBFCC2403D}" presName="sibTrans" presStyleLbl="sibTrans2D1" presStyleIdx="0" presStyleCnt="3"/>
      <dgm:spPr/>
      <dgm:t>
        <a:bodyPr/>
        <a:lstStyle/>
        <a:p>
          <a:endParaRPr lang="en-US"/>
        </a:p>
      </dgm:t>
    </dgm:pt>
    <dgm:pt modelId="{A1F6BE71-3436-444C-A984-E6690D3ECF5E}" type="pres">
      <dgm:prSet presAssocID="{BA0B2CF6-1003-AC46-97AE-8CDBFCC2403D}" presName="connectorText" presStyleLbl="sibTrans2D1" presStyleIdx="0" presStyleCnt="3"/>
      <dgm:spPr/>
      <dgm:t>
        <a:bodyPr/>
        <a:lstStyle/>
        <a:p>
          <a:endParaRPr lang="en-US"/>
        </a:p>
      </dgm:t>
    </dgm:pt>
    <dgm:pt modelId="{AFEB57DF-2EFA-594C-BF0F-9A9D11D77FD7}" type="pres">
      <dgm:prSet presAssocID="{0CDBB5D2-F7FF-3148-8EEB-41763E7B4A1E}" presName="node" presStyleLbl="node1" presStyleIdx="1" presStyleCnt="4" custScaleY="204620">
        <dgm:presLayoutVars>
          <dgm:bulletEnabled val="1"/>
        </dgm:presLayoutVars>
      </dgm:prSet>
      <dgm:spPr/>
      <dgm:t>
        <a:bodyPr/>
        <a:lstStyle/>
        <a:p>
          <a:endParaRPr lang="en-US"/>
        </a:p>
      </dgm:t>
    </dgm:pt>
    <dgm:pt modelId="{A67EA24E-DAB8-9947-A141-48D8F3583BC7}" type="pres">
      <dgm:prSet presAssocID="{41D89AEF-7800-324D-9AEF-D6CD37072171}" presName="sibTrans" presStyleLbl="sibTrans2D1" presStyleIdx="1" presStyleCnt="3"/>
      <dgm:spPr/>
      <dgm:t>
        <a:bodyPr/>
        <a:lstStyle/>
        <a:p>
          <a:endParaRPr lang="en-US"/>
        </a:p>
      </dgm:t>
    </dgm:pt>
    <dgm:pt modelId="{1C23629F-6832-6A47-8088-4F58F1B4826F}" type="pres">
      <dgm:prSet presAssocID="{41D89AEF-7800-324D-9AEF-D6CD37072171}" presName="connectorText" presStyleLbl="sibTrans2D1" presStyleIdx="1" presStyleCnt="3"/>
      <dgm:spPr/>
      <dgm:t>
        <a:bodyPr/>
        <a:lstStyle/>
        <a:p>
          <a:endParaRPr lang="en-US"/>
        </a:p>
      </dgm:t>
    </dgm:pt>
    <dgm:pt modelId="{1D6BEDA4-AECC-6D48-83D0-89C637C0EBAE}" type="pres">
      <dgm:prSet presAssocID="{B1716E1F-A420-7446-BF91-37F50D46B8B3}" presName="node" presStyleLbl="node1" presStyleIdx="2" presStyleCnt="4" custScaleY="201411">
        <dgm:presLayoutVars>
          <dgm:bulletEnabled val="1"/>
        </dgm:presLayoutVars>
      </dgm:prSet>
      <dgm:spPr/>
      <dgm:t>
        <a:bodyPr/>
        <a:lstStyle/>
        <a:p>
          <a:endParaRPr lang="en-US"/>
        </a:p>
      </dgm:t>
    </dgm:pt>
    <dgm:pt modelId="{A714FC60-14B4-A54F-BE20-1B034EFB71BE}" type="pres">
      <dgm:prSet presAssocID="{371DFA0B-5D9B-CA46-A135-A296280EC53F}" presName="sibTrans" presStyleLbl="sibTrans2D1" presStyleIdx="2" presStyleCnt="3"/>
      <dgm:spPr/>
      <dgm:t>
        <a:bodyPr/>
        <a:lstStyle/>
        <a:p>
          <a:endParaRPr lang="en-US"/>
        </a:p>
      </dgm:t>
    </dgm:pt>
    <dgm:pt modelId="{9EF228FB-49E0-E743-8251-F8A90127FBF4}" type="pres">
      <dgm:prSet presAssocID="{371DFA0B-5D9B-CA46-A135-A296280EC53F}" presName="connectorText" presStyleLbl="sibTrans2D1" presStyleIdx="2" presStyleCnt="3"/>
      <dgm:spPr/>
      <dgm:t>
        <a:bodyPr/>
        <a:lstStyle/>
        <a:p>
          <a:endParaRPr lang="en-US"/>
        </a:p>
      </dgm:t>
    </dgm:pt>
    <dgm:pt modelId="{F698963F-D668-6041-885C-CAA34D1FF713}" type="pres">
      <dgm:prSet presAssocID="{8A8F358C-647D-4E47-AF0E-6EBAD3DD7222}" presName="node" presStyleLbl="node1" presStyleIdx="3" presStyleCnt="4" custScaleY="198201">
        <dgm:presLayoutVars>
          <dgm:bulletEnabled val="1"/>
        </dgm:presLayoutVars>
      </dgm:prSet>
      <dgm:spPr/>
      <dgm:t>
        <a:bodyPr/>
        <a:lstStyle/>
        <a:p>
          <a:endParaRPr lang="en-US"/>
        </a:p>
      </dgm:t>
    </dgm:pt>
  </dgm:ptLst>
  <dgm:cxnLst>
    <dgm:cxn modelId="{8D9C2946-8773-4E93-8AFD-60F49061A53E}" type="presOf" srcId="{41D89AEF-7800-324D-9AEF-D6CD37072171}" destId="{1C23629F-6832-6A47-8088-4F58F1B4826F}" srcOrd="1" destOrd="0" presId="urn:microsoft.com/office/officeart/2005/8/layout/process1"/>
    <dgm:cxn modelId="{47035425-EFDE-40C0-9EE1-B6BE35E7BD99}" type="presOf" srcId="{A4B3D7F1-7B80-7B49-B3EF-0C30BA05D2D1}" destId="{181C3685-679C-4440-9336-4954CF6B4F0B}" srcOrd="0" destOrd="0" presId="urn:microsoft.com/office/officeart/2005/8/layout/process1"/>
    <dgm:cxn modelId="{E8C6C4A7-DED9-4EFE-8132-F20F50A60956}" type="presOf" srcId="{BA0B2CF6-1003-AC46-97AE-8CDBFCC2403D}" destId="{A1F6BE71-3436-444C-A984-E6690D3ECF5E}" srcOrd="1" destOrd="0" presId="urn:microsoft.com/office/officeart/2005/8/layout/process1"/>
    <dgm:cxn modelId="{4098890B-B4F9-0E46-8F59-E2705C31A8A5}" srcId="{A4B3D7F1-7B80-7B49-B3EF-0C30BA05D2D1}" destId="{0CDBB5D2-F7FF-3148-8EEB-41763E7B4A1E}" srcOrd="1" destOrd="0" parTransId="{9D564B78-AE00-9A41-9397-581613753F31}" sibTransId="{41D89AEF-7800-324D-9AEF-D6CD37072171}"/>
    <dgm:cxn modelId="{759BCA7E-F1EE-4DF1-B5AC-62FC587EF6B8}" type="presOf" srcId="{7F1D9C70-CF43-B94C-A972-A5A36D187B14}" destId="{3688EC63-0AB0-C04D-953E-F0DFC448AA30}" srcOrd="0" destOrd="0" presId="urn:microsoft.com/office/officeart/2005/8/layout/process1"/>
    <dgm:cxn modelId="{03050D82-7593-7344-A377-68E1BDF65240}" srcId="{A4B3D7F1-7B80-7B49-B3EF-0C30BA05D2D1}" destId="{7F1D9C70-CF43-B94C-A972-A5A36D187B14}" srcOrd="0" destOrd="0" parTransId="{9F212D29-2070-DA47-A11E-BB2B4A0FA0DF}" sibTransId="{BA0B2CF6-1003-AC46-97AE-8CDBFCC2403D}"/>
    <dgm:cxn modelId="{C62CBDFD-1379-44C3-B227-ACA630D82B3E}" type="presOf" srcId="{371DFA0B-5D9B-CA46-A135-A296280EC53F}" destId="{A714FC60-14B4-A54F-BE20-1B034EFB71BE}" srcOrd="0" destOrd="0" presId="urn:microsoft.com/office/officeart/2005/8/layout/process1"/>
    <dgm:cxn modelId="{30AB484B-B14D-4CF4-90B8-9D6C374D3237}" type="presOf" srcId="{371DFA0B-5D9B-CA46-A135-A296280EC53F}" destId="{9EF228FB-49E0-E743-8251-F8A90127FBF4}" srcOrd="1" destOrd="0" presId="urn:microsoft.com/office/officeart/2005/8/layout/process1"/>
    <dgm:cxn modelId="{3FAD1AB7-73A6-034B-90D6-0C13800B4D7C}" srcId="{A4B3D7F1-7B80-7B49-B3EF-0C30BA05D2D1}" destId="{8A8F358C-647D-4E47-AF0E-6EBAD3DD7222}" srcOrd="3" destOrd="0" parTransId="{A9D17CCC-5CC9-6546-B7BF-B9A712020AF4}" sibTransId="{0E63D5E5-82E6-1D4E-BCE3-263909D22679}"/>
    <dgm:cxn modelId="{6676F3CD-B141-4C02-8E27-0B29C769DD50}" type="presOf" srcId="{8A8F358C-647D-4E47-AF0E-6EBAD3DD7222}" destId="{F698963F-D668-6041-885C-CAA34D1FF713}" srcOrd="0" destOrd="0" presId="urn:microsoft.com/office/officeart/2005/8/layout/process1"/>
    <dgm:cxn modelId="{614ECC79-149B-EB4F-B215-F22EB3E967A3}" srcId="{A4B3D7F1-7B80-7B49-B3EF-0C30BA05D2D1}" destId="{B1716E1F-A420-7446-BF91-37F50D46B8B3}" srcOrd="2" destOrd="0" parTransId="{8B812055-6CAB-704D-8DA8-601BE462FAF4}" sibTransId="{371DFA0B-5D9B-CA46-A135-A296280EC53F}"/>
    <dgm:cxn modelId="{761F5A23-0F21-423A-B536-CBE21AD5C7EE}" type="presOf" srcId="{0CDBB5D2-F7FF-3148-8EEB-41763E7B4A1E}" destId="{AFEB57DF-2EFA-594C-BF0F-9A9D11D77FD7}" srcOrd="0" destOrd="0" presId="urn:microsoft.com/office/officeart/2005/8/layout/process1"/>
    <dgm:cxn modelId="{41EE5EFF-B7F6-4AAA-84E3-E7E0C642AF62}" type="presOf" srcId="{41D89AEF-7800-324D-9AEF-D6CD37072171}" destId="{A67EA24E-DAB8-9947-A141-48D8F3583BC7}" srcOrd="0" destOrd="0" presId="urn:microsoft.com/office/officeart/2005/8/layout/process1"/>
    <dgm:cxn modelId="{BEFC21B3-DEF2-4286-A5EC-3D49DCD2A9AF}" type="presOf" srcId="{BA0B2CF6-1003-AC46-97AE-8CDBFCC2403D}" destId="{149D4192-FB5D-774E-B4C1-D82275FBBE0C}" srcOrd="0" destOrd="0" presId="urn:microsoft.com/office/officeart/2005/8/layout/process1"/>
    <dgm:cxn modelId="{EEF8B417-D453-40CC-97A8-A5722D6B747A}" type="presOf" srcId="{B1716E1F-A420-7446-BF91-37F50D46B8B3}" destId="{1D6BEDA4-AECC-6D48-83D0-89C637C0EBAE}" srcOrd="0" destOrd="0" presId="urn:microsoft.com/office/officeart/2005/8/layout/process1"/>
    <dgm:cxn modelId="{7CCBBED6-8A61-4A40-B6D2-2F8C81C4CCDB}" type="presParOf" srcId="{181C3685-679C-4440-9336-4954CF6B4F0B}" destId="{3688EC63-0AB0-C04D-953E-F0DFC448AA30}" srcOrd="0" destOrd="0" presId="urn:microsoft.com/office/officeart/2005/8/layout/process1"/>
    <dgm:cxn modelId="{286E00C7-0A64-4CC7-A179-F8C3E409E9DA}" type="presParOf" srcId="{181C3685-679C-4440-9336-4954CF6B4F0B}" destId="{149D4192-FB5D-774E-B4C1-D82275FBBE0C}" srcOrd="1" destOrd="0" presId="urn:microsoft.com/office/officeart/2005/8/layout/process1"/>
    <dgm:cxn modelId="{46AADBCC-A610-46CB-90D0-A991B9E28D4A}" type="presParOf" srcId="{149D4192-FB5D-774E-B4C1-D82275FBBE0C}" destId="{A1F6BE71-3436-444C-A984-E6690D3ECF5E}" srcOrd="0" destOrd="0" presId="urn:microsoft.com/office/officeart/2005/8/layout/process1"/>
    <dgm:cxn modelId="{BDCDEB89-C476-4B5F-BFC5-4070346AC385}" type="presParOf" srcId="{181C3685-679C-4440-9336-4954CF6B4F0B}" destId="{AFEB57DF-2EFA-594C-BF0F-9A9D11D77FD7}" srcOrd="2" destOrd="0" presId="urn:microsoft.com/office/officeart/2005/8/layout/process1"/>
    <dgm:cxn modelId="{F64A9381-AEA5-4C3C-97D8-DE53EEB5DDD8}" type="presParOf" srcId="{181C3685-679C-4440-9336-4954CF6B4F0B}" destId="{A67EA24E-DAB8-9947-A141-48D8F3583BC7}" srcOrd="3" destOrd="0" presId="urn:microsoft.com/office/officeart/2005/8/layout/process1"/>
    <dgm:cxn modelId="{B8093E2A-54B0-47A5-800A-BC6AE8786F9B}" type="presParOf" srcId="{A67EA24E-DAB8-9947-A141-48D8F3583BC7}" destId="{1C23629F-6832-6A47-8088-4F58F1B4826F}" srcOrd="0" destOrd="0" presId="urn:microsoft.com/office/officeart/2005/8/layout/process1"/>
    <dgm:cxn modelId="{C4801FB8-0BAE-4AF6-A5B8-208E0AFFF686}" type="presParOf" srcId="{181C3685-679C-4440-9336-4954CF6B4F0B}" destId="{1D6BEDA4-AECC-6D48-83D0-89C637C0EBAE}" srcOrd="4" destOrd="0" presId="urn:microsoft.com/office/officeart/2005/8/layout/process1"/>
    <dgm:cxn modelId="{4A6D13E9-EC04-4D3E-8AB6-BB9894780B23}" type="presParOf" srcId="{181C3685-679C-4440-9336-4954CF6B4F0B}" destId="{A714FC60-14B4-A54F-BE20-1B034EFB71BE}" srcOrd="5" destOrd="0" presId="urn:microsoft.com/office/officeart/2005/8/layout/process1"/>
    <dgm:cxn modelId="{2DC043A7-CF3E-4C53-AADD-9D12DECABBB1}" type="presParOf" srcId="{A714FC60-14B4-A54F-BE20-1B034EFB71BE}" destId="{9EF228FB-49E0-E743-8251-F8A90127FBF4}" srcOrd="0" destOrd="0" presId="urn:microsoft.com/office/officeart/2005/8/layout/process1"/>
    <dgm:cxn modelId="{59A9BB26-D4D4-4E98-B056-D308D93C9552}" type="presParOf" srcId="{181C3685-679C-4440-9336-4954CF6B4F0B}" destId="{F698963F-D668-6041-885C-CAA34D1FF71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086" tIns="46543" rIns="93086" bIns="46543"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70098"/>
          </a:xfrm>
          <a:prstGeom prst="rect">
            <a:avLst/>
          </a:prstGeom>
        </p:spPr>
        <p:txBody>
          <a:bodyPr vert="horz" lIns="93086" tIns="46543" rIns="93086" bIns="46543" rtlCol="0"/>
          <a:lstStyle>
            <a:lvl1pPr algn="r">
              <a:defRPr sz="1200"/>
            </a:lvl1pPr>
          </a:lstStyle>
          <a:p>
            <a:fld id="{5A5F7256-7716-419B-A67C-0E60B508AC89}" type="datetimeFigureOut">
              <a:rPr lang="en-US" smtClean="0"/>
              <a:t>8/16/2017</a:t>
            </a:fld>
            <a:endParaRPr lang="en-US"/>
          </a:p>
        </p:txBody>
      </p:sp>
      <p:sp>
        <p:nvSpPr>
          <p:cNvPr id="4" name="Footer Placeholder 3"/>
          <p:cNvSpPr>
            <a:spLocks noGrp="1"/>
          </p:cNvSpPr>
          <p:nvPr>
            <p:ph type="ftr" sz="quarter" idx="2"/>
          </p:nvPr>
        </p:nvSpPr>
        <p:spPr>
          <a:xfrm>
            <a:off x="0" y="8899329"/>
            <a:ext cx="3066733" cy="470097"/>
          </a:xfrm>
          <a:prstGeom prst="rect">
            <a:avLst/>
          </a:prstGeom>
        </p:spPr>
        <p:txBody>
          <a:bodyPr vert="horz" lIns="93086" tIns="46543" rIns="93086" bIns="46543"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9"/>
            <a:ext cx="3066733" cy="470097"/>
          </a:xfrm>
          <a:prstGeom prst="rect">
            <a:avLst/>
          </a:prstGeom>
        </p:spPr>
        <p:txBody>
          <a:bodyPr vert="horz" lIns="93086" tIns="46543" rIns="93086" bIns="46543" rtlCol="0" anchor="b"/>
          <a:lstStyle>
            <a:lvl1pPr algn="r">
              <a:defRPr sz="1200"/>
            </a:lvl1pPr>
          </a:lstStyle>
          <a:p>
            <a:fld id="{0477DDDD-0D76-4E36-ABBD-E5DE0F43DB19}" type="slidenum">
              <a:rPr lang="en-US" smtClean="0"/>
              <a:t>‹#›</a:t>
            </a:fld>
            <a:endParaRPr lang="en-US"/>
          </a:p>
        </p:txBody>
      </p:sp>
    </p:spTree>
    <p:extLst>
      <p:ext uri="{BB962C8B-B14F-4D97-AF65-F5344CB8AC3E}">
        <p14:creationId xmlns:p14="http://schemas.microsoft.com/office/powerpoint/2010/main" val="393289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086" tIns="46543" rIns="93086" bIns="46543"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086" tIns="46543" rIns="93086" bIns="46543" rtlCol="0"/>
          <a:lstStyle>
            <a:lvl1pPr algn="r">
              <a:defRPr sz="1200"/>
            </a:lvl1pPr>
          </a:lstStyle>
          <a:p>
            <a:fld id="{E012693C-D338-4AFC-B7A4-091B0C228124}" type="datetimeFigureOut">
              <a:rPr lang="en-US" smtClean="0"/>
              <a:t>8/16/2017</a:t>
            </a:fld>
            <a:endParaRPr lang="en-US"/>
          </a:p>
        </p:txBody>
      </p:sp>
      <p:sp>
        <p:nvSpPr>
          <p:cNvPr id="4" name="Slide Image Placeholder 3"/>
          <p:cNvSpPr>
            <a:spLocks noGrp="1" noRot="1" noChangeAspect="1"/>
          </p:cNvSpPr>
          <p:nvPr>
            <p:ph type="sldImg" idx="2"/>
          </p:nvPr>
        </p:nvSpPr>
        <p:spPr>
          <a:xfrm>
            <a:off x="1431925" y="1171575"/>
            <a:ext cx="4213225" cy="3160713"/>
          </a:xfrm>
          <a:prstGeom prst="rect">
            <a:avLst/>
          </a:prstGeom>
          <a:noFill/>
          <a:ln w="12700">
            <a:solidFill>
              <a:prstClr val="black"/>
            </a:solidFill>
          </a:ln>
        </p:spPr>
        <p:txBody>
          <a:bodyPr vert="horz" lIns="93086" tIns="46543" rIns="93086" bIns="46543" rtlCol="0" anchor="ctr"/>
          <a:lstStyle/>
          <a:p>
            <a:endParaRPr lang="en-US"/>
          </a:p>
        </p:txBody>
      </p:sp>
      <p:sp>
        <p:nvSpPr>
          <p:cNvPr id="5" name="Notes Placeholder 4"/>
          <p:cNvSpPr>
            <a:spLocks noGrp="1"/>
          </p:cNvSpPr>
          <p:nvPr>
            <p:ph type="body" sz="quarter" idx="3"/>
          </p:nvPr>
        </p:nvSpPr>
        <p:spPr>
          <a:xfrm>
            <a:off x="707708" y="4509035"/>
            <a:ext cx="5661660" cy="3689212"/>
          </a:xfrm>
          <a:prstGeom prst="rect">
            <a:avLst/>
          </a:prstGeom>
        </p:spPr>
        <p:txBody>
          <a:bodyPr vert="horz" lIns="93086" tIns="46543" rIns="93086" bIns="465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9"/>
            <a:ext cx="3066733" cy="470097"/>
          </a:xfrm>
          <a:prstGeom prst="rect">
            <a:avLst/>
          </a:prstGeom>
        </p:spPr>
        <p:txBody>
          <a:bodyPr vert="horz" lIns="93086" tIns="46543" rIns="93086" bIns="46543"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9"/>
            <a:ext cx="3066733" cy="470097"/>
          </a:xfrm>
          <a:prstGeom prst="rect">
            <a:avLst/>
          </a:prstGeom>
        </p:spPr>
        <p:txBody>
          <a:bodyPr vert="horz" lIns="93086" tIns="46543" rIns="93086" bIns="46543" rtlCol="0" anchor="b"/>
          <a:lstStyle>
            <a:lvl1pPr algn="r">
              <a:defRPr sz="1200"/>
            </a:lvl1pPr>
          </a:lstStyle>
          <a:p>
            <a:fld id="{B84A4A27-DC68-400F-ABD7-FA2FF2FA4928}" type="slidenum">
              <a:rPr lang="en-US" smtClean="0"/>
              <a:t>‹#›</a:t>
            </a:fld>
            <a:endParaRPr lang="en-US"/>
          </a:p>
        </p:txBody>
      </p:sp>
    </p:spTree>
    <p:extLst>
      <p:ext uri="{BB962C8B-B14F-4D97-AF65-F5344CB8AC3E}">
        <p14:creationId xmlns:p14="http://schemas.microsoft.com/office/powerpoint/2010/main" val="253478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3</a:t>
            </a:fld>
            <a:endParaRPr lang="en-US"/>
          </a:p>
        </p:txBody>
      </p:sp>
    </p:spTree>
    <p:extLst>
      <p:ext uri="{BB962C8B-B14F-4D97-AF65-F5344CB8AC3E}">
        <p14:creationId xmlns:p14="http://schemas.microsoft.com/office/powerpoint/2010/main" val="98669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17</a:t>
            </a:fld>
            <a:endParaRPr lang="en-US"/>
          </a:p>
        </p:txBody>
      </p:sp>
    </p:spTree>
    <p:extLst>
      <p:ext uri="{BB962C8B-B14F-4D97-AF65-F5344CB8AC3E}">
        <p14:creationId xmlns:p14="http://schemas.microsoft.com/office/powerpoint/2010/main" val="344317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18</a:t>
            </a:fld>
            <a:endParaRPr lang="en-US"/>
          </a:p>
        </p:txBody>
      </p:sp>
    </p:spTree>
    <p:extLst>
      <p:ext uri="{BB962C8B-B14F-4D97-AF65-F5344CB8AC3E}">
        <p14:creationId xmlns:p14="http://schemas.microsoft.com/office/powerpoint/2010/main" val="3234815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19</a:t>
            </a:fld>
            <a:endParaRPr lang="en-US"/>
          </a:p>
        </p:txBody>
      </p:sp>
    </p:spTree>
    <p:extLst>
      <p:ext uri="{BB962C8B-B14F-4D97-AF65-F5344CB8AC3E}">
        <p14:creationId xmlns:p14="http://schemas.microsoft.com/office/powerpoint/2010/main" val="1786697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21</a:t>
            </a:fld>
            <a:endParaRPr lang="en-US"/>
          </a:p>
        </p:txBody>
      </p:sp>
    </p:spTree>
    <p:extLst>
      <p:ext uri="{BB962C8B-B14F-4D97-AF65-F5344CB8AC3E}">
        <p14:creationId xmlns:p14="http://schemas.microsoft.com/office/powerpoint/2010/main" val="191171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22</a:t>
            </a:fld>
            <a:endParaRPr lang="en-US"/>
          </a:p>
        </p:txBody>
      </p:sp>
    </p:spTree>
    <p:extLst>
      <p:ext uri="{BB962C8B-B14F-4D97-AF65-F5344CB8AC3E}">
        <p14:creationId xmlns:p14="http://schemas.microsoft.com/office/powerpoint/2010/main" val="120642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24</a:t>
            </a:fld>
            <a:endParaRPr lang="en-US"/>
          </a:p>
        </p:txBody>
      </p:sp>
    </p:spTree>
    <p:extLst>
      <p:ext uri="{BB962C8B-B14F-4D97-AF65-F5344CB8AC3E}">
        <p14:creationId xmlns:p14="http://schemas.microsoft.com/office/powerpoint/2010/main" val="466400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25</a:t>
            </a:fld>
            <a:endParaRPr lang="en-US"/>
          </a:p>
        </p:txBody>
      </p:sp>
    </p:spTree>
    <p:extLst>
      <p:ext uri="{BB962C8B-B14F-4D97-AF65-F5344CB8AC3E}">
        <p14:creationId xmlns:p14="http://schemas.microsoft.com/office/powerpoint/2010/main" val="2862723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26</a:t>
            </a:fld>
            <a:endParaRPr lang="en-US"/>
          </a:p>
        </p:txBody>
      </p:sp>
    </p:spTree>
    <p:extLst>
      <p:ext uri="{BB962C8B-B14F-4D97-AF65-F5344CB8AC3E}">
        <p14:creationId xmlns:p14="http://schemas.microsoft.com/office/powerpoint/2010/main" val="2186253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27</a:t>
            </a:fld>
            <a:endParaRPr lang="en-US"/>
          </a:p>
        </p:txBody>
      </p:sp>
    </p:spTree>
    <p:extLst>
      <p:ext uri="{BB962C8B-B14F-4D97-AF65-F5344CB8AC3E}">
        <p14:creationId xmlns:p14="http://schemas.microsoft.com/office/powerpoint/2010/main" val="148328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28</a:t>
            </a:fld>
            <a:endParaRPr lang="en-US"/>
          </a:p>
        </p:txBody>
      </p:sp>
    </p:spTree>
    <p:extLst>
      <p:ext uri="{BB962C8B-B14F-4D97-AF65-F5344CB8AC3E}">
        <p14:creationId xmlns:p14="http://schemas.microsoft.com/office/powerpoint/2010/main" val="20413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4</a:t>
            </a:fld>
            <a:endParaRPr lang="en-US"/>
          </a:p>
        </p:txBody>
      </p:sp>
    </p:spTree>
    <p:extLst>
      <p:ext uri="{BB962C8B-B14F-4D97-AF65-F5344CB8AC3E}">
        <p14:creationId xmlns:p14="http://schemas.microsoft.com/office/powerpoint/2010/main" val="308245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29</a:t>
            </a:fld>
            <a:endParaRPr lang="en-US"/>
          </a:p>
        </p:txBody>
      </p:sp>
    </p:spTree>
    <p:extLst>
      <p:ext uri="{BB962C8B-B14F-4D97-AF65-F5344CB8AC3E}">
        <p14:creationId xmlns:p14="http://schemas.microsoft.com/office/powerpoint/2010/main" val="729119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30</a:t>
            </a:fld>
            <a:endParaRPr lang="en-US"/>
          </a:p>
        </p:txBody>
      </p:sp>
    </p:spTree>
    <p:extLst>
      <p:ext uri="{BB962C8B-B14F-4D97-AF65-F5344CB8AC3E}">
        <p14:creationId xmlns:p14="http://schemas.microsoft.com/office/powerpoint/2010/main" val="2350636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31</a:t>
            </a:fld>
            <a:endParaRPr lang="en-US"/>
          </a:p>
        </p:txBody>
      </p:sp>
    </p:spTree>
    <p:extLst>
      <p:ext uri="{BB962C8B-B14F-4D97-AF65-F5344CB8AC3E}">
        <p14:creationId xmlns:p14="http://schemas.microsoft.com/office/powerpoint/2010/main" val="4048771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40</a:t>
            </a:fld>
            <a:endParaRPr lang="en-US"/>
          </a:p>
        </p:txBody>
      </p:sp>
    </p:spTree>
    <p:extLst>
      <p:ext uri="{BB962C8B-B14F-4D97-AF65-F5344CB8AC3E}">
        <p14:creationId xmlns:p14="http://schemas.microsoft.com/office/powerpoint/2010/main" val="3868618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41</a:t>
            </a:fld>
            <a:endParaRPr lang="en-US"/>
          </a:p>
        </p:txBody>
      </p:sp>
    </p:spTree>
    <p:extLst>
      <p:ext uri="{BB962C8B-B14F-4D97-AF65-F5344CB8AC3E}">
        <p14:creationId xmlns:p14="http://schemas.microsoft.com/office/powerpoint/2010/main" val="4198187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45</a:t>
            </a:fld>
            <a:endParaRPr lang="en-US"/>
          </a:p>
        </p:txBody>
      </p:sp>
    </p:spTree>
    <p:extLst>
      <p:ext uri="{BB962C8B-B14F-4D97-AF65-F5344CB8AC3E}">
        <p14:creationId xmlns:p14="http://schemas.microsoft.com/office/powerpoint/2010/main" val="2645260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46</a:t>
            </a:fld>
            <a:endParaRPr lang="en-US"/>
          </a:p>
        </p:txBody>
      </p:sp>
    </p:spTree>
    <p:extLst>
      <p:ext uri="{BB962C8B-B14F-4D97-AF65-F5344CB8AC3E}">
        <p14:creationId xmlns:p14="http://schemas.microsoft.com/office/powerpoint/2010/main" val="2284228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47</a:t>
            </a:fld>
            <a:endParaRPr lang="en-US"/>
          </a:p>
        </p:txBody>
      </p:sp>
    </p:spTree>
    <p:extLst>
      <p:ext uri="{BB962C8B-B14F-4D97-AF65-F5344CB8AC3E}">
        <p14:creationId xmlns:p14="http://schemas.microsoft.com/office/powerpoint/2010/main" val="258415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48</a:t>
            </a:fld>
            <a:endParaRPr lang="en-US"/>
          </a:p>
        </p:txBody>
      </p:sp>
    </p:spTree>
    <p:extLst>
      <p:ext uri="{BB962C8B-B14F-4D97-AF65-F5344CB8AC3E}">
        <p14:creationId xmlns:p14="http://schemas.microsoft.com/office/powerpoint/2010/main" val="410162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6</a:t>
            </a:fld>
            <a:endParaRPr lang="en-US"/>
          </a:p>
        </p:txBody>
      </p:sp>
    </p:spTree>
    <p:extLst>
      <p:ext uri="{BB962C8B-B14F-4D97-AF65-F5344CB8AC3E}">
        <p14:creationId xmlns:p14="http://schemas.microsoft.com/office/powerpoint/2010/main" val="241877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7</a:t>
            </a:fld>
            <a:endParaRPr lang="en-US"/>
          </a:p>
        </p:txBody>
      </p:sp>
    </p:spTree>
    <p:extLst>
      <p:ext uri="{BB962C8B-B14F-4D97-AF65-F5344CB8AC3E}">
        <p14:creationId xmlns:p14="http://schemas.microsoft.com/office/powerpoint/2010/main" val="330154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16FF3C07-C359-430D-8890-2FDCEA1D6D08}" type="slidenum">
              <a:rPr lang="en-US" smtClean="0"/>
              <a:t>11</a:t>
            </a:fld>
            <a:endParaRPr lang="en-US"/>
          </a:p>
        </p:txBody>
      </p:sp>
    </p:spTree>
    <p:extLst>
      <p:ext uri="{BB962C8B-B14F-4D97-AF65-F5344CB8AC3E}">
        <p14:creationId xmlns:p14="http://schemas.microsoft.com/office/powerpoint/2010/main" val="207157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12</a:t>
            </a:fld>
            <a:endParaRPr lang="en-US"/>
          </a:p>
        </p:txBody>
      </p:sp>
    </p:spTree>
    <p:extLst>
      <p:ext uri="{BB962C8B-B14F-4D97-AF65-F5344CB8AC3E}">
        <p14:creationId xmlns:p14="http://schemas.microsoft.com/office/powerpoint/2010/main" val="137633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13</a:t>
            </a:fld>
            <a:endParaRPr lang="en-US"/>
          </a:p>
        </p:txBody>
      </p:sp>
    </p:spTree>
    <p:extLst>
      <p:ext uri="{BB962C8B-B14F-4D97-AF65-F5344CB8AC3E}">
        <p14:creationId xmlns:p14="http://schemas.microsoft.com/office/powerpoint/2010/main" val="116917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14</a:t>
            </a:fld>
            <a:endParaRPr lang="en-US"/>
          </a:p>
        </p:txBody>
      </p:sp>
    </p:spTree>
    <p:extLst>
      <p:ext uri="{BB962C8B-B14F-4D97-AF65-F5344CB8AC3E}">
        <p14:creationId xmlns:p14="http://schemas.microsoft.com/office/powerpoint/2010/main" val="473409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15</a:t>
            </a:fld>
            <a:endParaRPr lang="en-US"/>
          </a:p>
        </p:txBody>
      </p:sp>
    </p:spTree>
    <p:extLst>
      <p:ext uri="{BB962C8B-B14F-4D97-AF65-F5344CB8AC3E}">
        <p14:creationId xmlns:p14="http://schemas.microsoft.com/office/powerpoint/2010/main" val="333037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14326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62828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178361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750967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232229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06711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706801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410187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470951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7BB6B-EE1B-48FB-8575-0D55C373DE88}" type="datetimeFigureOut">
              <a:rPr lang="en-US" smtClean="0"/>
              <a:pPr/>
              <a:t>8/16/2017</a:t>
            </a:fld>
            <a:endParaRPr lang="en-US" sz="1000">
              <a:solidFill>
                <a:schemeClr val="tx2">
                  <a:shade val="50000"/>
                </a:schemeClr>
              </a:solidFill>
            </a:endParaRPr>
          </a:p>
        </p:txBody>
      </p:sp>
      <p:sp>
        <p:nvSpPr>
          <p:cNvPr id="5" name="Footer Placeholder 4"/>
          <p:cNvSpPr>
            <a:spLocks noGrp="1"/>
          </p:cNvSpPr>
          <p:nvPr>
            <p:ph type="ftr" sz="quarter" idx="11"/>
          </p:nvPr>
        </p:nvSpPr>
        <p:spPr/>
        <p:txBody>
          <a:bodyPr/>
          <a:lstStyle/>
          <a:p>
            <a:pPr algn="ctr" eaLnBrk="1" latinLnBrk="0" hangingPunct="1"/>
            <a:endParaRPr kumimoji="0" lang="en-US" sz="1000" dirty="0">
              <a:solidFill>
                <a:schemeClr val="tx2">
                  <a:shade val="50000"/>
                </a:schemeClr>
              </a:solidFill>
            </a:endParaRPr>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sz="1000" dirty="0">
              <a:solidFill>
                <a:schemeClr val="tx2">
                  <a:shade val="50000"/>
                </a:schemeClr>
              </a:solidFill>
            </a:endParaRPr>
          </a:p>
        </p:txBody>
      </p:sp>
    </p:spTree>
    <p:extLst>
      <p:ext uri="{BB962C8B-B14F-4D97-AF65-F5344CB8AC3E}">
        <p14:creationId xmlns:p14="http://schemas.microsoft.com/office/powerpoint/2010/main" val="881590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36258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428576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91616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23335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6047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55904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43230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19691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CCFB280-0E88-4547-A15D-DCED6EA52CC8}" type="datetimeFigureOut">
              <a:rPr lang="en-US" smtClean="0"/>
              <a:t>8/16/2017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414179633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lcamino.edu/academics/academicsenat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8.xml"/><Relationship Id="rId4" Type="http://schemas.openxmlformats.org/officeDocument/2006/relationships/tags" Target="../tags/tag4.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e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8.xml"/><Relationship Id="rId4"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notesSlide" Target="../notesSlides/notesSlide10.xml"/><Relationship Id="rId7" Type="http://schemas.openxmlformats.org/officeDocument/2006/relationships/diagramLayout" Target="../diagrams/layout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Data" Target="../diagrams/data3.xml"/><Relationship Id="rId5" Type="http://schemas.openxmlformats.org/officeDocument/2006/relationships/image" Target="../media/image8.png"/><Relationship Id="rId10" Type="http://schemas.microsoft.com/office/2007/relationships/diagramDrawing" Target="../diagrams/drawing3.xml"/><Relationship Id="rId4" Type="http://schemas.openxmlformats.org/officeDocument/2006/relationships/image" Target="../media/image7.png"/><Relationship Id="rId9" Type="http://schemas.openxmlformats.org/officeDocument/2006/relationships/diagramColors" Target="../diagrams/colors3.xml"/></Relationships>
</file>

<file path=ppt/slides/_rels/slide1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9.emf"/><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1.xml"/><Relationship Id="rId4"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3" Type="http://schemas.openxmlformats.org/officeDocument/2006/relationships/image" Target="../media/image18.jpeg"/><Relationship Id="rId18" Type="http://schemas.openxmlformats.org/officeDocument/2006/relationships/hyperlink" Target="mailto:rusty.reece@yahoo.com?subject=M120" TargetMode="External"/><Relationship Id="rId26" Type="http://schemas.openxmlformats.org/officeDocument/2006/relationships/image" Target="../media/image30.jpeg"/><Relationship Id="rId39" Type="http://schemas.openxmlformats.org/officeDocument/2006/relationships/image" Target="../media/image43.jpeg"/><Relationship Id="rId3" Type="http://schemas.openxmlformats.org/officeDocument/2006/relationships/notesSlide" Target="../notesSlides/notesSlide12.xml"/><Relationship Id="rId21" Type="http://schemas.openxmlformats.org/officeDocument/2006/relationships/image" Target="../media/image25.jpeg"/><Relationship Id="rId34" Type="http://schemas.openxmlformats.org/officeDocument/2006/relationships/image" Target="../media/image38.jpeg"/><Relationship Id="rId42" Type="http://schemas.openxmlformats.org/officeDocument/2006/relationships/image" Target="../media/image46.jpeg"/><Relationship Id="rId47" Type="http://schemas.openxmlformats.org/officeDocument/2006/relationships/image" Target="../media/image50.jpeg"/><Relationship Id="rId50" Type="http://schemas.openxmlformats.org/officeDocument/2006/relationships/image" Target="../media/image53.jpeg"/><Relationship Id="rId7" Type="http://schemas.openxmlformats.org/officeDocument/2006/relationships/image" Target="../media/image13.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29.jpeg"/><Relationship Id="rId33" Type="http://schemas.openxmlformats.org/officeDocument/2006/relationships/image" Target="../media/image37.jpeg"/><Relationship Id="rId38" Type="http://schemas.openxmlformats.org/officeDocument/2006/relationships/image" Target="../media/image42.jpeg"/><Relationship Id="rId46" Type="http://schemas.openxmlformats.org/officeDocument/2006/relationships/image" Target="../media/image49.jpeg"/><Relationship Id="rId2" Type="http://schemas.openxmlformats.org/officeDocument/2006/relationships/slideLayout" Target="../slideLayouts/slideLayout6.xml"/><Relationship Id="rId16" Type="http://schemas.openxmlformats.org/officeDocument/2006/relationships/image" Target="../media/image21.jpeg"/><Relationship Id="rId20" Type="http://schemas.openxmlformats.org/officeDocument/2006/relationships/image" Target="../media/image24.jpeg"/><Relationship Id="rId29" Type="http://schemas.openxmlformats.org/officeDocument/2006/relationships/image" Target="../media/image33.jpeg"/><Relationship Id="rId41" Type="http://schemas.openxmlformats.org/officeDocument/2006/relationships/image" Target="../media/image45.jpeg"/><Relationship Id="rId1" Type="http://schemas.openxmlformats.org/officeDocument/2006/relationships/tags" Target="../tags/tag13.xml"/><Relationship Id="rId6" Type="http://schemas.openxmlformats.org/officeDocument/2006/relationships/image" Target="../media/image12.jpeg"/><Relationship Id="rId11" Type="http://schemas.openxmlformats.org/officeDocument/2006/relationships/image" Target="../media/image16.gif"/><Relationship Id="rId24" Type="http://schemas.openxmlformats.org/officeDocument/2006/relationships/image" Target="../media/image28.jpeg"/><Relationship Id="rId32" Type="http://schemas.openxmlformats.org/officeDocument/2006/relationships/image" Target="../media/image36.jpeg"/><Relationship Id="rId37" Type="http://schemas.openxmlformats.org/officeDocument/2006/relationships/image" Target="../media/image41.jpeg"/><Relationship Id="rId40" Type="http://schemas.openxmlformats.org/officeDocument/2006/relationships/image" Target="../media/image44.jpeg"/><Relationship Id="rId45" Type="http://schemas.openxmlformats.org/officeDocument/2006/relationships/image" Target="../media/image48.jpeg"/><Relationship Id="rId5" Type="http://schemas.openxmlformats.org/officeDocument/2006/relationships/image" Target="../media/image11.jpeg"/><Relationship Id="rId15" Type="http://schemas.openxmlformats.org/officeDocument/2006/relationships/image" Target="../media/image20.gif"/><Relationship Id="rId23" Type="http://schemas.openxmlformats.org/officeDocument/2006/relationships/image" Target="../media/image27.jpeg"/><Relationship Id="rId28" Type="http://schemas.openxmlformats.org/officeDocument/2006/relationships/image" Target="../media/image32.jpeg"/><Relationship Id="rId36" Type="http://schemas.openxmlformats.org/officeDocument/2006/relationships/image" Target="../media/image40.jpeg"/><Relationship Id="rId49" Type="http://schemas.openxmlformats.org/officeDocument/2006/relationships/image" Target="../media/image52.jpeg"/><Relationship Id="rId10" Type="http://schemas.openxmlformats.org/officeDocument/2006/relationships/image" Target="../media/image15.jpeg"/><Relationship Id="rId19" Type="http://schemas.openxmlformats.org/officeDocument/2006/relationships/image" Target="../media/image23.jpeg"/><Relationship Id="rId31" Type="http://schemas.openxmlformats.org/officeDocument/2006/relationships/image" Target="../media/image35.jpeg"/><Relationship Id="rId44" Type="http://schemas.openxmlformats.org/officeDocument/2006/relationships/image" Target="../media/image47.jpeg"/><Relationship Id="rId52" Type="http://schemas.openxmlformats.org/officeDocument/2006/relationships/image" Target="../media/image55.jpeg"/><Relationship Id="rId4" Type="http://schemas.openxmlformats.org/officeDocument/2006/relationships/image" Target="../media/image10.jpe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6.jpeg"/><Relationship Id="rId27" Type="http://schemas.openxmlformats.org/officeDocument/2006/relationships/image" Target="../media/image31.jpeg"/><Relationship Id="rId30" Type="http://schemas.openxmlformats.org/officeDocument/2006/relationships/image" Target="../media/image34.jpeg"/><Relationship Id="rId35" Type="http://schemas.openxmlformats.org/officeDocument/2006/relationships/image" Target="../media/image39.jpeg"/><Relationship Id="rId43" Type="http://schemas.openxmlformats.org/officeDocument/2006/relationships/hyperlink" Target="http://www.elcamino.edu/" TargetMode="External"/><Relationship Id="rId48" Type="http://schemas.openxmlformats.org/officeDocument/2006/relationships/image" Target="../media/image51.jpeg"/><Relationship Id="rId8" Type="http://schemas.openxmlformats.org/officeDocument/2006/relationships/hyperlink" Target="http://arthurverge.files.wordpress.com/2010/01/me-in-chair-3.jpg" TargetMode="External"/><Relationship Id="rId51" Type="http://schemas.openxmlformats.org/officeDocument/2006/relationships/image" Target="../media/image5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56.emf"/><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18.xml"/><Relationship Id="rId4"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notesSlide" Target="../notesSlides/notesSlide17.xml"/><Relationship Id="rId7"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7.wmf"/><Relationship Id="rId5" Type="http://schemas.openxmlformats.org/officeDocument/2006/relationships/oleObject" Target="../embeddings/oleObject6.bin"/><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file:///C:\Users\Kristie\Documents\KLD\El%20Camino\Committees_Campus%20Projects\Academic%20Senate%20President\Meeting%209.6.16\Academic%20Senate_9.6.16%20Meeting_TP%20(2).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smtClean="0"/>
              <a:t>Important </a:t>
            </a:r>
            <a:r>
              <a:rPr lang="en-US" b="1" u="sng"/>
              <a:t>note: </a:t>
            </a:r>
            <a:endParaRPr lang="en-US"/>
          </a:p>
        </p:txBody>
      </p:sp>
      <p:sp>
        <p:nvSpPr>
          <p:cNvPr id="3" name="Content Placeholder 2"/>
          <p:cNvSpPr>
            <a:spLocks noGrp="1"/>
          </p:cNvSpPr>
          <p:nvPr>
            <p:ph idx="1"/>
          </p:nvPr>
        </p:nvSpPr>
        <p:spPr>
          <a:xfrm>
            <a:off x="1663700" y="2438400"/>
            <a:ext cx="7114504" cy="3651504"/>
          </a:xfrm>
        </p:spPr>
        <p:txBody>
          <a:bodyPr>
            <a:normAutofit fontScale="92500"/>
          </a:bodyPr>
          <a:lstStyle/>
          <a:p>
            <a:pPr marL="0" indent="0" algn="ctr">
              <a:buNone/>
            </a:pPr>
            <a:r>
              <a:rPr lang="en-US" smtClean="0"/>
              <a:t>This </a:t>
            </a:r>
            <a:r>
              <a:rPr lang="en-US"/>
              <a:t>file contains the presentation used at the Senate meeting.  The president’s informal notes have been added in </a:t>
            </a:r>
            <a:r>
              <a:rPr lang="en-US" b="1">
                <a:solidFill>
                  <a:srgbClr val="C00000"/>
                </a:solidFill>
              </a:rPr>
              <a:t>red</a:t>
            </a:r>
            <a:r>
              <a:rPr lang="en-US"/>
              <a:t>. </a:t>
            </a:r>
          </a:p>
          <a:p>
            <a:pPr marL="0" indent="0" algn="ctr">
              <a:buNone/>
            </a:pPr>
            <a:r>
              <a:rPr lang="en-US"/>
              <a:t>These notes have not been reviewed nor have they been approved by the Academic Senate; they were created to provide a prompt (but informal) report about the meeting.  </a:t>
            </a:r>
          </a:p>
          <a:p>
            <a:pPr marL="0" indent="0" algn="ctr">
              <a:buNone/>
            </a:pPr>
            <a:r>
              <a:rPr lang="en-US"/>
              <a:t>For a comprehensive, official accounting of Senate meetings, please refer to Senate meeting minutes: </a:t>
            </a:r>
            <a:r>
              <a:rPr lang="en-US">
                <a:hlinkClick r:id="rId2"/>
              </a:rPr>
              <a:t>http://www.elcamino.edu/academics/academicsenate</a:t>
            </a:r>
            <a:r>
              <a:rPr lang="en-US" smtClean="0">
                <a:hlinkClick r:id="rId2"/>
              </a:rPr>
              <a:t>/</a:t>
            </a:r>
            <a:r>
              <a:rPr lang="en-US" smtClean="0"/>
              <a:t>.</a:t>
            </a:r>
          </a:p>
          <a:p>
            <a:pPr marL="0" indent="0" algn="ctr">
              <a:buNone/>
            </a:pPr>
            <a:r>
              <a:rPr lang="en-US" smtClean="0"/>
              <a:t>Thank </a:t>
            </a:r>
            <a:r>
              <a:rPr lang="en-US"/>
              <a:t>you!   </a:t>
            </a:r>
          </a:p>
          <a:p>
            <a:endParaRPr lang="en-US"/>
          </a:p>
        </p:txBody>
      </p:sp>
    </p:spTree>
    <p:extLst>
      <p:ext uri="{BB962C8B-B14F-4D97-AF65-F5344CB8AC3E}">
        <p14:creationId xmlns:p14="http://schemas.microsoft.com/office/powerpoint/2010/main" val="3534749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055380" cy="1400530"/>
          </a:xfrm>
        </p:spPr>
        <p:txBody>
          <a:bodyPr/>
          <a:lstStyle/>
          <a:p>
            <a:r>
              <a:rPr lang="en-US" sz="3200" dirty="0"/>
              <a:t>Why does ECC have an academic senate?  In other words, which of the following organizations empowers the </a:t>
            </a:r>
            <a:r>
              <a:rPr lang="en-US" sz="3200" dirty="0" smtClean="0"/>
              <a:t>ECC </a:t>
            </a:r>
            <a:r>
              <a:rPr lang="en-US" sz="3200" dirty="0"/>
              <a:t>academic senate?</a:t>
            </a:r>
          </a:p>
        </p:txBody>
      </p:sp>
      <p:sp>
        <p:nvSpPr>
          <p:cNvPr id="3" name="TPAnswers"/>
          <p:cNvSpPr>
            <a:spLocks noGrp="1"/>
          </p:cNvSpPr>
          <p:nvPr>
            <p:ph type="body" idx="1"/>
            <p:custDataLst>
              <p:tags r:id="rId3"/>
            </p:custDataLst>
          </p:nvPr>
        </p:nvSpPr>
        <p:spPr>
          <a:xfrm>
            <a:off x="457200" y="3171717"/>
            <a:ext cx="4114800" cy="3526934"/>
          </a:xfrm>
        </p:spPr>
        <p:txBody>
          <a:bodyPr>
            <a:normAutofit/>
          </a:bodyPr>
          <a:lstStyle/>
          <a:p>
            <a:pPr marL="514350" indent="-514350">
              <a:spcBef>
                <a:spcPct val="20000"/>
              </a:spcBef>
              <a:buFont typeface="Wingdings 3" charset="2"/>
              <a:buAutoNum type="alphaUcPeriod"/>
            </a:pPr>
            <a:r>
              <a:rPr lang="en-US" sz="2800" dirty="0" smtClean="0"/>
              <a:t>ECC Board of Trustees</a:t>
            </a:r>
          </a:p>
          <a:p>
            <a:pPr marL="514350" indent="-514350">
              <a:spcBef>
                <a:spcPct val="20000"/>
              </a:spcBef>
              <a:buFont typeface="Wingdings 3" charset="2"/>
              <a:buAutoNum type="alphaUcPeriod"/>
            </a:pPr>
            <a:r>
              <a:rPr lang="en-US" sz="2800" dirty="0" smtClean="0"/>
              <a:t>The state Chancellor’s Office</a:t>
            </a:r>
          </a:p>
          <a:p>
            <a:pPr marL="514350" indent="-514350">
              <a:spcBef>
                <a:spcPct val="20000"/>
              </a:spcBef>
              <a:buFont typeface="Wingdings 3" charset="2"/>
              <a:buAutoNum type="alphaUcPeriod"/>
            </a:pPr>
            <a:r>
              <a:rPr lang="en-US" sz="2800" dirty="0" smtClean="0"/>
              <a:t>The state government</a:t>
            </a:r>
          </a:p>
          <a:p>
            <a:pPr marL="0" indent="0">
              <a:spcBef>
                <a:spcPct val="20000"/>
              </a:spcBef>
              <a:buNone/>
            </a:pPr>
            <a:r>
              <a:rPr lang="en-US" sz="2800" dirty="0" smtClean="0">
                <a:solidFill>
                  <a:schemeClr val="accent2"/>
                </a:solidFill>
              </a:rPr>
              <a:t>Correct answer: C.</a:t>
            </a:r>
            <a:endParaRPr lang="en-US" sz="2800" dirty="0">
              <a:solidFill>
                <a:schemeClr val="accent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4108735586"/>
              </p:ext>
            </p:extLst>
          </p:nvPr>
        </p:nvGraphicFramePr>
        <p:xfrm>
          <a:off x="4965700" y="3040063"/>
          <a:ext cx="3657600" cy="4114800"/>
        </p:xfrm>
        <a:graphic>
          <a:graphicData uri="http://schemas.openxmlformats.org/presentationml/2006/ole">
            <mc:AlternateContent xmlns:mc="http://schemas.openxmlformats.org/markup-compatibility/2006">
              <mc:Choice xmlns:v="urn:schemas-microsoft-com:vml" Requires="v">
                <p:oleObj spid="_x0000_s2061" name="Chart" r:id="rId6" imgW="5715000" imgH="6429642" progId="MSGraph.Chart.8">
                  <p:embed followColorScheme="full"/>
                </p:oleObj>
              </mc:Choice>
              <mc:Fallback>
                <p:oleObj name="Chart" r:id="rId6" imgW="5715000" imgH="6429642" progId="MSGraph.Chart.8">
                  <p:embed followColorScheme="full"/>
                  <p:pic>
                    <p:nvPicPr>
                      <p:cNvPr id="0" name=""/>
                      <p:cNvPicPr/>
                      <p:nvPr/>
                    </p:nvPicPr>
                    <p:blipFill>
                      <a:blip r:embed="rId7"/>
                      <a:stretch>
                        <a:fillRect/>
                      </a:stretch>
                    </p:blipFill>
                    <p:spPr>
                      <a:xfrm>
                        <a:off x="4965700" y="3040063"/>
                        <a:ext cx="3657600" cy="41148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928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292698"/>
            <a:ext cx="7055380" cy="1400530"/>
          </a:xfrm>
        </p:spPr>
        <p:txBody>
          <a:bodyPr/>
          <a:lstStyle/>
          <a:p>
            <a:r>
              <a:rPr lang="en-US" dirty="0" smtClean="0"/>
              <a:t>Academic Senate Authority</a:t>
            </a:r>
            <a:endParaRPr lang="en-US" dirty="0"/>
          </a:p>
        </p:txBody>
      </p:sp>
      <p:graphicFrame>
        <p:nvGraphicFramePr>
          <p:cNvPr id="4" name="Content Placeholder 3"/>
          <p:cNvGraphicFramePr>
            <a:graphicFrameLocks noGrp="1"/>
          </p:cNvGraphicFramePr>
          <p:nvPr>
            <p:ph idx="1"/>
            <p:extLst/>
          </p:nvPr>
        </p:nvGraphicFramePr>
        <p:xfrm>
          <a:off x="758077" y="1302590"/>
          <a:ext cx="7557788" cy="473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814094" y="452718"/>
            <a:ext cx="1870019" cy="1870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08665" y="4977440"/>
            <a:ext cx="4596247" cy="1477328"/>
          </a:xfrm>
          <a:prstGeom prst="rect">
            <a:avLst/>
          </a:prstGeom>
          <a:noFill/>
        </p:spPr>
        <p:txBody>
          <a:bodyPr wrap="square" rtlCol="0">
            <a:spAutoFit/>
          </a:bodyPr>
          <a:lstStyle/>
          <a:p>
            <a:r>
              <a:rPr lang="en-US" dirty="0" smtClean="0"/>
              <a:t>The Academic Senate is “an organization whose primary function is to make recommendations with respect to </a:t>
            </a:r>
            <a:r>
              <a:rPr lang="en-US" b="1" dirty="0" smtClean="0">
                <a:solidFill>
                  <a:schemeClr val="accent3"/>
                </a:solidFill>
              </a:rPr>
              <a:t>academic and professional matters</a:t>
            </a:r>
            <a:r>
              <a:rPr lang="en-US" dirty="0" smtClean="0"/>
              <a:t>.” 53200  Title 5</a:t>
            </a:r>
            <a:endParaRPr lang="en-US" dirty="0"/>
          </a:p>
        </p:txBody>
      </p:sp>
      <p:sp>
        <p:nvSpPr>
          <p:cNvPr id="3" name="TextBox 2"/>
          <p:cNvSpPr txBox="1"/>
          <p:nvPr/>
        </p:nvSpPr>
        <p:spPr>
          <a:xfrm>
            <a:off x="3040380" y="1177290"/>
            <a:ext cx="2548890" cy="369332"/>
          </a:xfrm>
          <a:prstGeom prst="rect">
            <a:avLst/>
          </a:prstGeom>
          <a:noFill/>
        </p:spPr>
        <p:txBody>
          <a:bodyPr wrap="square" rtlCol="0">
            <a:spAutoFit/>
          </a:bodyPr>
          <a:lstStyle/>
          <a:p>
            <a:r>
              <a:rPr lang="en-US" dirty="0" smtClean="0"/>
              <a:t>Handbook, </a:t>
            </a:r>
            <a:r>
              <a:rPr lang="en-US" dirty="0" err="1" smtClean="0"/>
              <a:t>pgs</a:t>
            </a:r>
            <a:r>
              <a:rPr lang="en-US" dirty="0" smtClean="0"/>
              <a:t> 1-3.</a:t>
            </a:r>
            <a:endParaRPr lang="en-US" dirty="0"/>
          </a:p>
        </p:txBody>
      </p:sp>
    </p:spTree>
    <p:extLst>
      <p:ext uri="{BB962C8B-B14F-4D97-AF65-F5344CB8AC3E}">
        <p14:creationId xmlns:p14="http://schemas.microsoft.com/office/powerpoint/2010/main" val="1759926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00" y="441288"/>
            <a:ext cx="7859190" cy="907452"/>
          </a:xfrm>
        </p:spPr>
        <p:txBody>
          <a:bodyPr/>
          <a:lstStyle/>
          <a:p>
            <a:r>
              <a:rPr lang="en-US" sz="3600" b="1" dirty="0" smtClean="0">
                <a:solidFill>
                  <a:schemeClr val="accent3"/>
                </a:solidFill>
              </a:rPr>
              <a:t>Academic &amp; Professional Matters</a:t>
            </a:r>
            <a:endParaRPr lang="en-US" sz="3600" b="1" dirty="0">
              <a:solidFill>
                <a:schemeClr val="accent3"/>
              </a:solidFill>
            </a:endParaRPr>
          </a:p>
        </p:txBody>
      </p:sp>
      <p:sp>
        <p:nvSpPr>
          <p:cNvPr id="3" name="Content Placeholder 2"/>
          <p:cNvSpPr>
            <a:spLocks noGrp="1"/>
          </p:cNvSpPr>
          <p:nvPr>
            <p:ph idx="1"/>
          </p:nvPr>
        </p:nvSpPr>
        <p:spPr>
          <a:xfrm>
            <a:off x="388620" y="1348740"/>
            <a:ext cx="8241030" cy="5353987"/>
          </a:xfrm>
        </p:spPr>
        <p:txBody>
          <a:bodyPr>
            <a:normAutofit fontScale="92500" lnSpcReduction="10000"/>
          </a:bodyPr>
          <a:lstStyle/>
          <a:p>
            <a:pPr marL="457200" indent="-457200">
              <a:buFont typeface="+mj-lt"/>
              <a:buAutoNum type="arabicPeriod"/>
            </a:pPr>
            <a:r>
              <a:rPr lang="en-US" dirty="0" smtClean="0">
                <a:solidFill>
                  <a:schemeClr val="accent3"/>
                </a:solidFill>
              </a:rPr>
              <a:t>Curriculum</a:t>
            </a:r>
            <a:r>
              <a:rPr lang="en-US" dirty="0" smtClean="0"/>
              <a:t>, including establishing prerequisites.</a:t>
            </a:r>
          </a:p>
          <a:p>
            <a:pPr marL="457200" indent="-457200">
              <a:buFont typeface="+mj-lt"/>
              <a:buAutoNum type="arabicPeriod"/>
            </a:pPr>
            <a:r>
              <a:rPr lang="en-US" dirty="0" smtClean="0">
                <a:solidFill>
                  <a:schemeClr val="accent3"/>
                </a:solidFill>
              </a:rPr>
              <a:t>Degree and certificate </a:t>
            </a:r>
            <a:r>
              <a:rPr lang="en-US" dirty="0" smtClean="0"/>
              <a:t>requirements.</a:t>
            </a:r>
          </a:p>
          <a:p>
            <a:pPr marL="457200" indent="-457200">
              <a:buFont typeface="+mj-lt"/>
              <a:buAutoNum type="arabicPeriod"/>
            </a:pPr>
            <a:r>
              <a:rPr lang="en-US" dirty="0" smtClean="0">
                <a:solidFill>
                  <a:schemeClr val="accent3"/>
                </a:solidFill>
              </a:rPr>
              <a:t>Grading</a:t>
            </a:r>
            <a:r>
              <a:rPr lang="en-US" dirty="0" smtClean="0"/>
              <a:t> policies.</a:t>
            </a:r>
            <a:endParaRPr lang="en-US" dirty="0"/>
          </a:p>
          <a:p>
            <a:pPr marL="457200" indent="-457200">
              <a:buFont typeface="+mj-lt"/>
              <a:buAutoNum type="arabicPeriod"/>
            </a:pPr>
            <a:r>
              <a:rPr lang="en-US" dirty="0" smtClean="0">
                <a:solidFill>
                  <a:schemeClr val="accent3"/>
                </a:solidFill>
              </a:rPr>
              <a:t>Educational program </a:t>
            </a:r>
            <a:r>
              <a:rPr lang="en-US" dirty="0" smtClean="0"/>
              <a:t>development.</a:t>
            </a:r>
          </a:p>
          <a:p>
            <a:pPr marL="457200" indent="-457200">
              <a:buFont typeface="+mj-lt"/>
              <a:buAutoNum type="arabicPeriod"/>
            </a:pPr>
            <a:r>
              <a:rPr lang="en-US" dirty="0" smtClean="0"/>
              <a:t>Standards or policies regarding </a:t>
            </a:r>
            <a:r>
              <a:rPr lang="en-US" dirty="0" smtClean="0">
                <a:solidFill>
                  <a:schemeClr val="accent3"/>
                </a:solidFill>
              </a:rPr>
              <a:t>student preparation and success</a:t>
            </a:r>
            <a:r>
              <a:rPr lang="en-US" dirty="0" smtClean="0"/>
              <a:t>.</a:t>
            </a:r>
          </a:p>
          <a:p>
            <a:pPr marL="457200" indent="-457200">
              <a:buFont typeface="+mj-lt"/>
              <a:buAutoNum type="arabicPeriod"/>
            </a:pPr>
            <a:r>
              <a:rPr lang="en-US" dirty="0" smtClean="0">
                <a:solidFill>
                  <a:schemeClr val="accent3"/>
                </a:solidFill>
              </a:rPr>
              <a:t>College governance </a:t>
            </a:r>
            <a:r>
              <a:rPr lang="en-US" dirty="0" smtClean="0"/>
              <a:t>structures, as related to </a:t>
            </a:r>
            <a:r>
              <a:rPr lang="en-US" dirty="0" smtClean="0">
                <a:solidFill>
                  <a:schemeClr val="accent3"/>
                </a:solidFill>
              </a:rPr>
              <a:t>faculty roles</a:t>
            </a:r>
            <a:r>
              <a:rPr lang="en-US" dirty="0" smtClean="0"/>
              <a:t>.</a:t>
            </a:r>
          </a:p>
          <a:p>
            <a:pPr marL="457200" indent="-457200">
              <a:buFont typeface="+mj-lt"/>
              <a:buAutoNum type="arabicPeriod"/>
            </a:pPr>
            <a:r>
              <a:rPr lang="en-US" dirty="0" smtClean="0"/>
              <a:t>Faculty roles and involvement </a:t>
            </a:r>
            <a:r>
              <a:rPr lang="en-US" dirty="0" smtClean="0">
                <a:solidFill>
                  <a:schemeClr val="accent3"/>
                </a:solidFill>
              </a:rPr>
              <a:t>in accreditation</a:t>
            </a:r>
            <a:r>
              <a:rPr lang="en-US" dirty="0" smtClean="0"/>
              <a:t> processes.</a:t>
            </a:r>
          </a:p>
          <a:p>
            <a:pPr marL="457200" indent="-457200">
              <a:buFont typeface="+mj-lt"/>
              <a:buAutoNum type="arabicPeriod"/>
            </a:pPr>
            <a:r>
              <a:rPr lang="en-US" dirty="0" smtClean="0"/>
              <a:t>Policies for </a:t>
            </a:r>
            <a:r>
              <a:rPr lang="en-US" dirty="0" smtClean="0">
                <a:solidFill>
                  <a:schemeClr val="accent3"/>
                </a:solidFill>
              </a:rPr>
              <a:t>faculty professional development </a:t>
            </a:r>
            <a:r>
              <a:rPr lang="en-US" dirty="0" smtClean="0"/>
              <a:t>activities.</a:t>
            </a:r>
          </a:p>
          <a:p>
            <a:pPr marL="457200" indent="-457200">
              <a:buFont typeface="+mj-lt"/>
              <a:buAutoNum type="arabicPeriod"/>
            </a:pPr>
            <a:r>
              <a:rPr lang="en-US" dirty="0" smtClean="0"/>
              <a:t>Processes for </a:t>
            </a:r>
            <a:r>
              <a:rPr lang="en-US" dirty="0" smtClean="0">
                <a:solidFill>
                  <a:schemeClr val="accent3"/>
                </a:solidFill>
              </a:rPr>
              <a:t>program review</a:t>
            </a:r>
            <a:r>
              <a:rPr lang="en-US" dirty="0" smtClean="0"/>
              <a:t>.</a:t>
            </a:r>
          </a:p>
          <a:p>
            <a:pPr marL="457200" indent="-457200">
              <a:buFont typeface="+mj-lt"/>
              <a:buAutoNum type="arabicPeriod"/>
            </a:pPr>
            <a:r>
              <a:rPr lang="en-US" dirty="0" smtClean="0"/>
              <a:t>Processes for </a:t>
            </a:r>
            <a:r>
              <a:rPr lang="en-US" dirty="0" smtClean="0">
                <a:solidFill>
                  <a:schemeClr val="accent3"/>
                </a:solidFill>
              </a:rPr>
              <a:t>institutional planning and budget </a:t>
            </a:r>
            <a:r>
              <a:rPr lang="en-US" dirty="0" smtClean="0"/>
              <a:t>development.</a:t>
            </a:r>
          </a:p>
          <a:p>
            <a:pPr marL="457200" indent="-457200">
              <a:buFont typeface="+mj-lt"/>
              <a:buAutoNum type="arabicPeriod"/>
            </a:pPr>
            <a:r>
              <a:rPr lang="en-US" dirty="0" smtClean="0">
                <a:solidFill>
                  <a:schemeClr val="accent3"/>
                </a:solidFill>
              </a:rPr>
              <a:t>Other </a:t>
            </a:r>
            <a:r>
              <a:rPr lang="en-US" dirty="0" smtClean="0"/>
              <a:t>academic and professional matters as mutually agreed upon.</a:t>
            </a:r>
          </a:p>
          <a:p>
            <a:pPr marL="0" indent="0">
              <a:buNone/>
            </a:pPr>
            <a:r>
              <a:rPr lang="en-US" sz="2800" b="1" dirty="0" smtClean="0">
                <a:solidFill>
                  <a:schemeClr val="accent3"/>
                </a:solidFill>
              </a:rPr>
              <a:t>= 10 + 1 Purview of the Academic Senate</a:t>
            </a:r>
          </a:p>
          <a:p>
            <a:endParaRPr lang="en-US" dirty="0" smtClean="0"/>
          </a:p>
        </p:txBody>
      </p:sp>
    </p:spTree>
    <p:extLst>
      <p:ext uri="{BB962C8B-B14F-4D97-AF65-F5344CB8AC3E}">
        <p14:creationId xmlns:p14="http://schemas.microsoft.com/office/powerpoint/2010/main" val="444923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08610"/>
            <a:ext cx="8229600" cy="762000"/>
          </a:xfrm>
        </p:spPr>
        <p:txBody>
          <a:bodyPr>
            <a:normAutofit fontScale="90000"/>
          </a:bodyPr>
          <a:lstStyle/>
          <a:p>
            <a:r>
              <a:rPr lang="en-US" sz="3200" b="1" dirty="0" smtClean="0"/>
              <a:t>Senate Leadership and Committees  </a:t>
            </a:r>
            <a:r>
              <a:rPr lang="en-US" sz="2700" b="1" dirty="0" smtClean="0"/>
              <a:t>Handbook, pg. 4 &amp; pages 33-49</a:t>
            </a:r>
            <a:endParaRPr lang="en-US" sz="2700" b="1" dirty="0"/>
          </a:p>
        </p:txBody>
      </p:sp>
      <p:graphicFrame>
        <p:nvGraphicFramePr>
          <p:cNvPr id="4" name="Diagram 3"/>
          <p:cNvGraphicFramePr/>
          <p:nvPr>
            <p:extLst/>
          </p:nvPr>
        </p:nvGraphicFramePr>
        <p:xfrm>
          <a:off x="68580" y="1341120"/>
          <a:ext cx="89916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76200" y="4053840"/>
            <a:ext cx="990600" cy="461665"/>
          </a:xfrm>
          <a:prstGeom prst="rect">
            <a:avLst/>
          </a:prstGeom>
          <a:noFill/>
        </p:spPr>
        <p:txBody>
          <a:bodyPr wrap="square" rtlCol="0">
            <a:spAutoFit/>
          </a:bodyPr>
          <a:lstStyle/>
          <a:p>
            <a:r>
              <a:rPr lang="en-US" sz="1200" dirty="0" smtClean="0"/>
              <a:t>Allison Carr</a:t>
            </a:r>
            <a:endParaRPr lang="en-US" sz="1200" dirty="0"/>
          </a:p>
        </p:txBody>
      </p:sp>
      <p:sp>
        <p:nvSpPr>
          <p:cNvPr id="13" name="TextBox 12"/>
          <p:cNvSpPr txBox="1"/>
          <p:nvPr/>
        </p:nvSpPr>
        <p:spPr>
          <a:xfrm>
            <a:off x="3394710" y="4076700"/>
            <a:ext cx="955711" cy="461665"/>
          </a:xfrm>
          <a:prstGeom prst="rect">
            <a:avLst/>
          </a:prstGeom>
          <a:noFill/>
        </p:spPr>
        <p:txBody>
          <a:bodyPr wrap="none" rtlCol="0">
            <a:spAutoFit/>
          </a:bodyPr>
          <a:lstStyle/>
          <a:p>
            <a:r>
              <a:rPr lang="en-US" sz="1200" dirty="0" smtClean="0"/>
              <a:t>Chris Gold</a:t>
            </a:r>
          </a:p>
          <a:p>
            <a:endParaRPr lang="en-US" sz="1200" dirty="0"/>
          </a:p>
        </p:txBody>
      </p:sp>
      <p:sp>
        <p:nvSpPr>
          <p:cNvPr id="14" name="TextBox 13"/>
          <p:cNvSpPr txBox="1"/>
          <p:nvPr/>
        </p:nvSpPr>
        <p:spPr>
          <a:xfrm>
            <a:off x="2278380" y="4030980"/>
            <a:ext cx="1172002" cy="276999"/>
          </a:xfrm>
          <a:prstGeom prst="rect">
            <a:avLst/>
          </a:prstGeom>
          <a:noFill/>
        </p:spPr>
        <p:txBody>
          <a:bodyPr wrap="square" rtlCol="0">
            <a:spAutoFit/>
          </a:bodyPr>
          <a:lstStyle/>
          <a:p>
            <a:r>
              <a:rPr lang="en-US" sz="1200" dirty="0" smtClean="0"/>
              <a:t>Pete Marcoux</a:t>
            </a:r>
          </a:p>
        </p:txBody>
      </p:sp>
      <p:sp>
        <p:nvSpPr>
          <p:cNvPr id="15" name="TextBox 14"/>
          <p:cNvSpPr txBox="1"/>
          <p:nvPr/>
        </p:nvSpPr>
        <p:spPr>
          <a:xfrm>
            <a:off x="4661504" y="4168140"/>
            <a:ext cx="813043" cy="461665"/>
          </a:xfrm>
          <a:prstGeom prst="rect">
            <a:avLst/>
          </a:prstGeom>
          <a:noFill/>
        </p:spPr>
        <p:txBody>
          <a:bodyPr wrap="none" rtlCol="0">
            <a:spAutoFit/>
          </a:bodyPr>
          <a:lstStyle/>
          <a:p>
            <a:r>
              <a:rPr lang="en-US" sz="1200" dirty="0" smtClean="0"/>
              <a:t>Lance </a:t>
            </a:r>
          </a:p>
          <a:p>
            <a:r>
              <a:rPr lang="en-US" sz="1200" dirty="0" smtClean="0"/>
              <a:t>Widman</a:t>
            </a:r>
            <a:endParaRPr lang="en-US" sz="1200" dirty="0"/>
          </a:p>
        </p:txBody>
      </p:sp>
      <p:sp>
        <p:nvSpPr>
          <p:cNvPr id="18" name="TextBox 17"/>
          <p:cNvSpPr txBox="1"/>
          <p:nvPr/>
        </p:nvSpPr>
        <p:spPr>
          <a:xfrm>
            <a:off x="7037577" y="3992880"/>
            <a:ext cx="801823" cy="276999"/>
          </a:xfrm>
          <a:prstGeom prst="rect">
            <a:avLst/>
          </a:prstGeom>
          <a:noFill/>
        </p:spPr>
        <p:txBody>
          <a:bodyPr wrap="none" rtlCol="0">
            <a:spAutoFit/>
          </a:bodyPr>
          <a:lstStyle/>
          <a:p>
            <a:r>
              <a:rPr lang="en-US" sz="1200" dirty="0" smtClean="0"/>
              <a:t>Paul Flor</a:t>
            </a:r>
          </a:p>
        </p:txBody>
      </p:sp>
      <p:sp>
        <p:nvSpPr>
          <p:cNvPr id="19" name="TextBox 18"/>
          <p:cNvSpPr txBox="1"/>
          <p:nvPr/>
        </p:nvSpPr>
        <p:spPr>
          <a:xfrm>
            <a:off x="5867400" y="3935730"/>
            <a:ext cx="993209" cy="461665"/>
          </a:xfrm>
          <a:prstGeom prst="rect">
            <a:avLst/>
          </a:prstGeom>
          <a:noFill/>
        </p:spPr>
        <p:txBody>
          <a:bodyPr wrap="square" rtlCol="0">
            <a:spAutoFit/>
          </a:bodyPr>
          <a:lstStyle/>
          <a:p>
            <a:r>
              <a:rPr lang="en-US" sz="1200" dirty="0" smtClean="0"/>
              <a:t>Stacey Allen</a:t>
            </a:r>
          </a:p>
        </p:txBody>
      </p:sp>
      <p:sp>
        <p:nvSpPr>
          <p:cNvPr id="25" name="TextBox 24"/>
          <p:cNvSpPr txBox="1"/>
          <p:nvPr/>
        </p:nvSpPr>
        <p:spPr>
          <a:xfrm>
            <a:off x="8119110" y="3253740"/>
            <a:ext cx="816249" cy="461665"/>
          </a:xfrm>
          <a:prstGeom prst="rect">
            <a:avLst/>
          </a:prstGeom>
          <a:noFill/>
        </p:spPr>
        <p:txBody>
          <a:bodyPr wrap="none" rtlCol="0">
            <a:spAutoFit/>
          </a:bodyPr>
          <a:lstStyle/>
          <a:p>
            <a:r>
              <a:rPr lang="en-US" sz="1200" dirty="0" smtClean="0"/>
              <a:t>Traci </a:t>
            </a:r>
          </a:p>
          <a:p>
            <a:r>
              <a:rPr lang="en-US" sz="1200" dirty="0" smtClean="0"/>
              <a:t>Granger</a:t>
            </a:r>
          </a:p>
        </p:txBody>
      </p:sp>
      <p:sp>
        <p:nvSpPr>
          <p:cNvPr id="3" name="TextBox 2"/>
          <p:cNvSpPr txBox="1"/>
          <p:nvPr/>
        </p:nvSpPr>
        <p:spPr>
          <a:xfrm>
            <a:off x="1245870" y="4876800"/>
            <a:ext cx="731520" cy="461665"/>
          </a:xfrm>
          <a:prstGeom prst="rect">
            <a:avLst/>
          </a:prstGeom>
          <a:noFill/>
        </p:spPr>
        <p:txBody>
          <a:bodyPr wrap="square" rtlCol="0">
            <a:spAutoFit/>
          </a:bodyPr>
          <a:lstStyle/>
          <a:p>
            <a:r>
              <a:rPr lang="en-US" sz="1200" dirty="0" smtClean="0"/>
              <a:t>Russell Serr</a:t>
            </a:r>
            <a:endParaRPr lang="en-US" sz="1200" dirty="0"/>
          </a:p>
        </p:txBody>
      </p:sp>
    </p:spTree>
    <p:custDataLst>
      <p:tags r:id="rId1"/>
    </p:custDataLst>
    <p:extLst>
      <p:ext uri="{BB962C8B-B14F-4D97-AF65-F5344CB8AC3E}">
        <p14:creationId xmlns:p14="http://schemas.microsoft.com/office/powerpoint/2010/main" val="111535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966710" cy="1554162"/>
          </a:xfrm>
        </p:spPr>
        <p:txBody>
          <a:bodyPr/>
          <a:lstStyle/>
          <a:p>
            <a:r>
              <a:rPr lang="en-US" sz="3600" dirty="0"/>
              <a:t>When the ECC senate votes on a policy that falls within its 10+1 purview, its word is the final word.</a:t>
            </a:r>
          </a:p>
        </p:txBody>
      </p:sp>
      <p:sp>
        <p:nvSpPr>
          <p:cNvPr id="3" name="TPAnswers"/>
          <p:cNvSpPr>
            <a:spLocks noGrp="1"/>
          </p:cNvSpPr>
          <p:nvPr>
            <p:ph type="body" idx="1"/>
          </p:nvPr>
        </p:nvSpPr>
        <p:spPr>
          <a:xfrm>
            <a:off x="457200" y="2891790"/>
            <a:ext cx="4114800" cy="4195481"/>
          </a:xfrm>
        </p:spPr>
        <p:txBody>
          <a:bodyPr>
            <a:normAutofit/>
          </a:bodyPr>
          <a:lstStyle/>
          <a:p>
            <a:pPr marL="457200" indent="-457200">
              <a:spcBef>
                <a:spcPct val="20000"/>
              </a:spcBef>
              <a:buFont typeface="Wingdings 3" charset="2"/>
              <a:buAutoNum type="alphaUcPeriod"/>
            </a:pPr>
            <a:r>
              <a:rPr lang="en-US" sz="3200" dirty="0" smtClean="0"/>
              <a:t>True</a:t>
            </a:r>
          </a:p>
          <a:p>
            <a:pPr marL="457200" indent="-457200">
              <a:spcBef>
                <a:spcPct val="20000"/>
              </a:spcBef>
              <a:buFont typeface="Wingdings 3" charset="2"/>
              <a:buAutoNum type="alphaUcPeriod"/>
            </a:pPr>
            <a:r>
              <a:rPr lang="en-US" sz="3200" dirty="0" smtClean="0"/>
              <a:t>False</a:t>
            </a:r>
            <a:endParaRPr lang="en-US" sz="3200" dirty="0"/>
          </a:p>
        </p:txBody>
      </p:sp>
      <p:graphicFrame>
        <p:nvGraphicFramePr>
          <p:cNvPr id="4" name="TPChart"/>
          <p:cNvGraphicFramePr>
            <a:graphicFrameLocks noChangeAspect="1"/>
          </p:cNvGraphicFramePr>
          <p:nvPr>
            <p:custDataLst>
              <p:tags r:id="rId3"/>
            </p:custDataLst>
            <p:extLst/>
          </p:nvPr>
        </p:nvGraphicFramePr>
        <p:xfrm>
          <a:off x="5029200" y="2932113"/>
          <a:ext cx="3657600" cy="4114800"/>
        </p:xfrm>
        <a:graphic>
          <a:graphicData uri="http://schemas.openxmlformats.org/presentationml/2006/ole">
            <mc:AlternateContent xmlns:mc="http://schemas.openxmlformats.org/markup-compatibility/2006">
              <mc:Choice xmlns:v="urn:schemas-microsoft-com:vml" Requires="v">
                <p:oleObj spid="_x0000_s3085" name="Chart" r:id="rId6" imgW="5715000" imgH="6429642" progId="MSGraph.Chart.8">
                  <p:embed followColorScheme="full"/>
                </p:oleObj>
              </mc:Choice>
              <mc:Fallback>
                <p:oleObj name="Chart" r:id="rId6" imgW="5715000" imgH="6429642" progId="MSGraph.Chart.8">
                  <p:embed followColorScheme="full"/>
                  <p:pic>
                    <p:nvPicPr>
                      <p:cNvPr id="0" name=""/>
                      <p:cNvPicPr/>
                      <p:nvPr/>
                    </p:nvPicPr>
                    <p:blipFill>
                      <a:blip r:embed="rId7"/>
                      <a:stretch>
                        <a:fillRect/>
                      </a:stretch>
                    </p:blipFill>
                    <p:spPr>
                      <a:xfrm>
                        <a:off x="5029200" y="2932113"/>
                        <a:ext cx="3657600" cy="41148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4961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Collegial Consultation</a:t>
            </a:r>
            <a:br>
              <a:rPr lang="en-US" dirty="0" smtClean="0"/>
            </a:br>
            <a:r>
              <a:rPr lang="en-US" sz="2000" dirty="0" smtClean="0"/>
              <a:t>Handbook, pages 1-3</a:t>
            </a:r>
            <a:endParaRPr lang="en-US" sz="2000" dirty="0"/>
          </a:p>
        </p:txBody>
      </p:sp>
      <p:sp>
        <p:nvSpPr>
          <p:cNvPr id="3" name="Text Placeholder 2"/>
          <p:cNvSpPr>
            <a:spLocks noGrp="1"/>
          </p:cNvSpPr>
          <p:nvPr>
            <p:ph type="body" idx="1"/>
          </p:nvPr>
        </p:nvSpPr>
        <p:spPr>
          <a:xfrm>
            <a:off x="827700" y="1531620"/>
            <a:ext cx="7664790" cy="5326379"/>
          </a:xfrm>
        </p:spPr>
        <p:txBody>
          <a:bodyPr>
            <a:normAutofit/>
          </a:bodyPr>
          <a:lstStyle/>
          <a:p>
            <a:endParaRPr lang="en-US" b="1" dirty="0" smtClean="0">
              <a:solidFill>
                <a:schemeClr val="accent3"/>
              </a:solidFill>
            </a:endParaRPr>
          </a:p>
          <a:p>
            <a:r>
              <a:rPr lang="en-US" sz="2100" b="1" dirty="0" smtClean="0">
                <a:solidFill>
                  <a:schemeClr val="accent3"/>
                </a:solidFill>
              </a:rPr>
              <a:t>False.</a:t>
            </a:r>
          </a:p>
          <a:p>
            <a:r>
              <a:rPr lang="en-US" sz="2100" dirty="0" smtClean="0"/>
              <a:t>Governing boards must </a:t>
            </a:r>
            <a:r>
              <a:rPr lang="en-US" sz="2100" b="1" dirty="0" smtClean="0">
                <a:solidFill>
                  <a:schemeClr val="accent3"/>
                </a:solidFill>
              </a:rPr>
              <a:t>consult collegially</a:t>
            </a:r>
            <a:r>
              <a:rPr lang="en-US" sz="2100" dirty="0" smtClean="0"/>
              <a:t> with the Academic Senate on academic and professional matters through a process of </a:t>
            </a:r>
            <a:r>
              <a:rPr lang="en-US" sz="2100" b="1" dirty="0" smtClean="0">
                <a:solidFill>
                  <a:schemeClr val="accent3"/>
                </a:solidFill>
              </a:rPr>
              <a:t>“rely primarily” </a:t>
            </a:r>
            <a:r>
              <a:rPr lang="en-US" sz="2100" dirty="0" smtClean="0"/>
              <a:t>or </a:t>
            </a:r>
            <a:r>
              <a:rPr lang="en-US" sz="2100" b="1" dirty="0" smtClean="0">
                <a:solidFill>
                  <a:schemeClr val="accent3"/>
                </a:solidFill>
              </a:rPr>
              <a:t>“mutual agreement” </a:t>
            </a:r>
            <a:r>
              <a:rPr lang="en-US" sz="2100" dirty="0" smtClean="0"/>
              <a:t>with the Academic Senate.  (Title 5)</a:t>
            </a:r>
          </a:p>
          <a:p>
            <a:r>
              <a:rPr lang="en-US" sz="2100" dirty="0" smtClean="0"/>
              <a:t>“The </a:t>
            </a:r>
            <a:r>
              <a:rPr lang="en-US" sz="2100" dirty="0"/>
              <a:t>Board will </a:t>
            </a:r>
            <a:r>
              <a:rPr lang="en-US" sz="2100" b="1" i="1" dirty="0">
                <a:solidFill>
                  <a:schemeClr val="accent3"/>
                </a:solidFill>
              </a:rPr>
              <a:t>normally accept the recommendation </a:t>
            </a:r>
            <a:r>
              <a:rPr lang="en-US" sz="2100" dirty="0"/>
              <a:t>of the Academic Senate on academic and professional matters… If the district Governing Board of Trustees disagrees with the recommendation of the Academic Senate, representatives of the two bodies shall have the obligation to meet and reach </a:t>
            </a:r>
            <a:r>
              <a:rPr lang="en-US" sz="2100" b="1" i="1" dirty="0">
                <a:solidFill>
                  <a:schemeClr val="accent3"/>
                </a:solidFill>
              </a:rPr>
              <a:t>mutual agreement</a:t>
            </a:r>
            <a:r>
              <a:rPr lang="en-US" sz="2100" dirty="0"/>
              <a:t>…” </a:t>
            </a:r>
            <a:r>
              <a:rPr lang="en-US" sz="2100" dirty="0" smtClean="0"/>
              <a:t> (ECC Board Policy 2510).</a:t>
            </a:r>
            <a:endParaRPr lang="en-US" sz="2100" dirty="0"/>
          </a:p>
        </p:txBody>
      </p:sp>
    </p:spTree>
    <p:extLst>
      <p:ext uri="{BB962C8B-B14F-4D97-AF65-F5344CB8AC3E}">
        <p14:creationId xmlns:p14="http://schemas.microsoft.com/office/powerpoint/2010/main" val="3397849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055380" cy="1400530"/>
          </a:xfrm>
        </p:spPr>
        <p:txBody>
          <a:bodyPr/>
          <a:lstStyle/>
          <a:p>
            <a:r>
              <a:rPr lang="en-US" sz="3600" dirty="0"/>
              <a:t>The senate and the union purviews are entirely separate and the two organizations must not intermingle.</a:t>
            </a:r>
          </a:p>
        </p:txBody>
      </p:sp>
      <p:sp>
        <p:nvSpPr>
          <p:cNvPr id="3" name="TPAnswers"/>
          <p:cNvSpPr>
            <a:spLocks noGrp="1"/>
          </p:cNvSpPr>
          <p:nvPr>
            <p:ph type="body" idx="1"/>
          </p:nvPr>
        </p:nvSpPr>
        <p:spPr>
          <a:xfrm>
            <a:off x="457200" y="3429000"/>
            <a:ext cx="4114800" cy="4195481"/>
          </a:xfrm>
        </p:spPr>
        <p:txBody>
          <a:bodyPr>
            <a:normAutofit/>
          </a:bodyPr>
          <a:lstStyle/>
          <a:p>
            <a:pPr marL="457200" indent="-457200">
              <a:spcBef>
                <a:spcPct val="20000"/>
              </a:spcBef>
              <a:buFont typeface="Wingdings 3" charset="2"/>
              <a:buAutoNum type="alphaUcPeriod"/>
            </a:pPr>
            <a:r>
              <a:rPr lang="en-US" sz="3200" dirty="0" smtClean="0"/>
              <a:t>True</a:t>
            </a:r>
          </a:p>
          <a:p>
            <a:pPr marL="457200" indent="-457200">
              <a:spcBef>
                <a:spcPct val="20000"/>
              </a:spcBef>
              <a:buFont typeface="Wingdings 3" charset="2"/>
              <a:buAutoNum type="alphaUcPeriod"/>
            </a:pPr>
            <a:r>
              <a:rPr lang="en-US" sz="3200" dirty="0" smtClean="0"/>
              <a:t>False</a:t>
            </a:r>
            <a:endParaRPr lang="en-US" sz="3200" dirty="0"/>
          </a:p>
        </p:txBody>
      </p:sp>
      <p:graphicFrame>
        <p:nvGraphicFramePr>
          <p:cNvPr id="4" name="TPChart"/>
          <p:cNvGraphicFramePr>
            <a:graphicFrameLocks noChangeAspect="1"/>
          </p:cNvGraphicFramePr>
          <p:nvPr>
            <p:custDataLst>
              <p:tags r:id="rId3"/>
            </p:custDataLst>
            <p:extLst/>
          </p:nvPr>
        </p:nvGraphicFramePr>
        <p:xfrm>
          <a:off x="4965700" y="3314700"/>
          <a:ext cx="3657600" cy="4114800"/>
        </p:xfrm>
        <a:graphic>
          <a:graphicData uri="http://schemas.openxmlformats.org/presentationml/2006/ole">
            <mc:AlternateContent xmlns:mc="http://schemas.openxmlformats.org/markup-compatibility/2006">
              <mc:Choice xmlns:v="urn:schemas-microsoft-com:vml" Requires="v">
                <p:oleObj spid="_x0000_s4109" name="Chart" r:id="rId5" imgW="5715000" imgH="6429642" progId="MSGraph.Chart.8">
                  <p:embed followColorScheme="full"/>
                </p:oleObj>
              </mc:Choice>
              <mc:Fallback>
                <p:oleObj name="Chart" r:id="rId5" imgW="5715000" imgH="6429642" progId="MSGraph.Chart.8">
                  <p:embed followColorScheme="full"/>
                  <p:pic>
                    <p:nvPicPr>
                      <p:cNvPr id="0" name=""/>
                      <p:cNvPicPr/>
                      <p:nvPr/>
                    </p:nvPicPr>
                    <p:blipFill>
                      <a:blip r:embed="rId6"/>
                      <a:stretch>
                        <a:fillRect/>
                      </a:stretch>
                    </p:blipFill>
                    <p:spPr>
                      <a:xfrm>
                        <a:off x="4965700" y="3314700"/>
                        <a:ext cx="3657600" cy="41148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2132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839200" cy="1066800"/>
          </a:xfrm>
        </p:spPr>
        <p:txBody>
          <a:bodyPr>
            <a:normAutofit/>
          </a:bodyPr>
          <a:lstStyle/>
          <a:p>
            <a:r>
              <a:rPr lang="en-US" sz="2800" b="1" dirty="0" smtClean="0">
                <a:solidFill>
                  <a:schemeClr val="accent3"/>
                </a:solidFill>
              </a:rPr>
              <a:t>False</a:t>
            </a:r>
            <a:r>
              <a:rPr lang="en-US" sz="2800" dirty="0" smtClean="0"/>
              <a:t>.  Separate and Overlapping Purviews </a:t>
            </a:r>
            <a:br>
              <a:rPr lang="en-US" sz="2800" dirty="0" smtClean="0"/>
            </a:br>
            <a:r>
              <a:rPr lang="en-US" sz="2800" dirty="0" smtClean="0"/>
              <a:t>of Academic Senate &amp; Federation</a:t>
            </a:r>
            <a:endParaRPr lang="en-US" sz="2800" dirty="0"/>
          </a:p>
        </p:txBody>
      </p:sp>
      <p:pic>
        <p:nvPicPr>
          <p:cNvPr id="66561" name="Picture 1"/>
          <p:cNvPicPr>
            <a:picLocks noChangeAspect="1" noChangeArrowheads="1"/>
          </p:cNvPicPr>
          <p:nvPr/>
        </p:nvPicPr>
        <p:blipFill>
          <a:blip r:embed="rId4" cstate="print"/>
          <a:srcRect b="12135"/>
          <a:stretch>
            <a:fillRect/>
          </a:stretch>
        </p:blipFill>
        <p:spPr bwMode="auto">
          <a:xfrm>
            <a:off x="6735713" y="1524000"/>
            <a:ext cx="2073374" cy="2362200"/>
          </a:xfrm>
          <a:prstGeom prst="rect">
            <a:avLst/>
          </a:prstGeom>
          <a:noFill/>
          <a:ln w="9525">
            <a:noFill/>
            <a:miter lim="800000"/>
            <a:headEnd/>
            <a:tailEnd/>
          </a:ln>
        </p:spPr>
      </p:pic>
      <p:pic>
        <p:nvPicPr>
          <p:cNvPr id="66562" name="Picture 2"/>
          <p:cNvPicPr>
            <a:picLocks noChangeAspect="1" noChangeArrowheads="1"/>
          </p:cNvPicPr>
          <p:nvPr/>
        </p:nvPicPr>
        <p:blipFill>
          <a:blip r:embed="rId5" cstate="print"/>
          <a:srcRect t="2935" b="47174"/>
          <a:stretch>
            <a:fillRect/>
          </a:stretch>
        </p:blipFill>
        <p:spPr bwMode="auto">
          <a:xfrm>
            <a:off x="6735713" y="4143910"/>
            <a:ext cx="2002423" cy="1295400"/>
          </a:xfrm>
          <a:prstGeom prst="rect">
            <a:avLst/>
          </a:prstGeom>
          <a:noFill/>
          <a:ln w="9525">
            <a:noFill/>
            <a:miter lim="800000"/>
            <a:headEnd/>
            <a:tailEnd/>
          </a:ln>
        </p:spPr>
      </p:pic>
      <p:graphicFrame>
        <p:nvGraphicFramePr>
          <p:cNvPr id="6" name="Diagram 5"/>
          <p:cNvGraphicFramePr/>
          <p:nvPr>
            <p:extLst/>
          </p:nvPr>
        </p:nvGraphicFramePr>
        <p:xfrm>
          <a:off x="381000" y="1600200"/>
          <a:ext cx="6324600" cy="45516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p:cNvSpPr txBox="1"/>
          <p:nvPr/>
        </p:nvSpPr>
        <p:spPr>
          <a:xfrm>
            <a:off x="2874445" y="3047762"/>
            <a:ext cx="1412566" cy="2585323"/>
          </a:xfrm>
          <a:prstGeom prst="rect">
            <a:avLst/>
          </a:prstGeom>
          <a:noFill/>
        </p:spPr>
        <p:txBody>
          <a:bodyPr wrap="none" rtlCol="0">
            <a:spAutoFit/>
          </a:bodyPr>
          <a:lstStyle/>
          <a:p>
            <a:r>
              <a:rPr lang="en-US" sz="1600" b="1" dirty="0" smtClean="0">
                <a:solidFill>
                  <a:schemeClr val="bg1"/>
                </a:solidFill>
              </a:rPr>
              <a:t>Sabbaticals,</a:t>
            </a:r>
          </a:p>
          <a:p>
            <a:r>
              <a:rPr lang="en-US" sz="1600" b="1" dirty="0" smtClean="0">
                <a:solidFill>
                  <a:schemeClr val="bg1"/>
                </a:solidFill>
              </a:rPr>
              <a:t>Flex </a:t>
            </a:r>
          </a:p>
          <a:p>
            <a:r>
              <a:rPr lang="en-US" sz="1600" b="1" dirty="0" smtClean="0">
                <a:solidFill>
                  <a:schemeClr val="bg1"/>
                </a:solidFill>
              </a:rPr>
              <a:t>Obligations,</a:t>
            </a:r>
          </a:p>
          <a:p>
            <a:r>
              <a:rPr lang="en-US" sz="1600" b="1" dirty="0" smtClean="0">
                <a:solidFill>
                  <a:schemeClr val="bg1"/>
                </a:solidFill>
              </a:rPr>
              <a:t>Faculty </a:t>
            </a:r>
          </a:p>
          <a:p>
            <a:r>
              <a:rPr lang="en-US" sz="1600" b="1" dirty="0" smtClean="0">
                <a:solidFill>
                  <a:schemeClr val="bg1"/>
                </a:solidFill>
              </a:rPr>
              <a:t>Evaluation,</a:t>
            </a:r>
          </a:p>
          <a:p>
            <a:r>
              <a:rPr lang="en-US" sz="1600" b="1" dirty="0" smtClean="0">
                <a:solidFill>
                  <a:schemeClr val="bg1"/>
                </a:solidFill>
              </a:rPr>
              <a:t>SLOs,</a:t>
            </a:r>
          </a:p>
          <a:p>
            <a:r>
              <a:rPr lang="en-US" sz="1600" b="1" dirty="0" smtClean="0">
                <a:solidFill>
                  <a:schemeClr val="bg1"/>
                </a:solidFill>
              </a:rPr>
              <a:t>Tenure </a:t>
            </a:r>
          </a:p>
          <a:p>
            <a:r>
              <a:rPr lang="en-US" sz="1600" b="1" dirty="0" smtClean="0">
                <a:solidFill>
                  <a:schemeClr val="bg1"/>
                </a:solidFill>
              </a:rPr>
              <a:t>Review…..</a:t>
            </a:r>
          </a:p>
          <a:p>
            <a:endParaRPr lang="en-US" sz="1600" dirty="0" smtClean="0">
              <a:solidFill>
                <a:schemeClr val="bg1"/>
              </a:solidFill>
            </a:endParaRPr>
          </a:p>
          <a:p>
            <a:endParaRPr lang="en-US" dirty="0">
              <a:solidFill>
                <a:schemeClr val="bg1"/>
              </a:solidFill>
            </a:endParaRPr>
          </a:p>
        </p:txBody>
      </p:sp>
      <p:sp>
        <p:nvSpPr>
          <p:cNvPr id="8" name="TextBox 7"/>
          <p:cNvSpPr txBox="1"/>
          <p:nvPr/>
        </p:nvSpPr>
        <p:spPr>
          <a:xfrm>
            <a:off x="125730" y="6151840"/>
            <a:ext cx="9094471" cy="369332"/>
          </a:xfrm>
          <a:prstGeom prst="rect">
            <a:avLst/>
          </a:prstGeom>
          <a:noFill/>
        </p:spPr>
        <p:txBody>
          <a:bodyPr wrap="square" rtlCol="0">
            <a:spAutoFit/>
          </a:bodyPr>
          <a:lstStyle/>
          <a:p>
            <a:r>
              <a:rPr lang="en-US" dirty="0" smtClean="0">
                <a:latin typeface="+mj-lt"/>
              </a:rPr>
              <a:t>Agreement between Academic Senate &amp; Federation, Handbook, pgs. 3, 50-51.</a:t>
            </a:r>
            <a:endParaRPr lang="en-US" dirty="0">
              <a:latin typeface="+mj-lt"/>
            </a:endParaRPr>
          </a:p>
        </p:txBody>
      </p:sp>
    </p:spTree>
    <p:custDataLst>
      <p:tags r:id="rId1"/>
    </p:custDataLst>
    <p:extLst>
      <p:ext uri="{BB962C8B-B14F-4D97-AF65-F5344CB8AC3E}">
        <p14:creationId xmlns:p14="http://schemas.microsoft.com/office/powerpoint/2010/main" val="16965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66561"/>
                                        </p:tgtEl>
                                        <p:attrNameLst>
                                          <p:attrName>style.visibility</p:attrName>
                                        </p:attrNameLst>
                                      </p:cBhvr>
                                      <p:to>
                                        <p:strVal val="visible"/>
                                      </p:to>
                                    </p:set>
                                    <p:anim calcmode="lin" valueType="num">
                                      <p:cBhvr>
                                        <p:cTn id="13" dur="1000" fill="hold"/>
                                        <p:tgtEl>
                                          <p:spTgt spid="66561"/>
                                        </p:tgtEl>
                                        <p:attrNameLst>
                                          <p:attrName>ppt_w</p:attrName>
                                        </p:attrNameLst>
                                      </p:cBhvr>
                                      <p:tavLst>
                                        <p:tav tm="0">
                                          <p:val>
                                            <p:strVal val="#ppt_w*0.70"/>
                                          </p:val>
                                        </p:tav>
                                        <p:tav tm="100000">
                                          <p:val>
                                            <p:strVal val="#ppt_w"/>
                                          </p:val>
                                        </p:tav>
                                      </p:tavLst>
                                    </p:anim>
                                    <p:anim calcmode="lin" valueType="num">
                                      <p:cBhvr>
                                        <p:cTn id="14" dur="1000" fill="hold"/>
                                        <p:tgtEl>
                                          <p:spTgt spid="66561"/>
                                        </p:tgtEl>
                                        <p:attrNameLst>
                                          <p:attrName>ppt_h</p:attrName>
                                        </p:attrNameLst>
                                      </p:cBhvr>
                                      <p:tavLst>
                                        <p:tav tm="0">
                                          <p:val>
                                            <p:strVal val="#ppt_h"/>
                                          </p:val>
                                        </p:tav>
                                        <p:tav tm="100000">
                                          <p:val>
                                            <p:strVal val="#ppt_h"/>
                                          </p:val>
                                        </p:tav>
                                      </p:tavLst>
                                    </p:anim>
                                    <p:animEffect transition="in" filter="fade">
                                      <p:cBhvr>
                                        <p:cTn id="15" dur="1000"/>
                                        <p:tgtEl>
                                          <p:spTgt spid="66561"/>
                                        </p:tgtEl>
                                      </p:cBhvr>
                                    </p:animEffect>
                                  </p:childTnLst>
                                </p:cTn>
                              </p:par>
                              <p:par>
                                <p:cTn id="16" presetID="55" presetClass="entr" presetSubtype="0" fill="hold" nodeType="withEffect">
                                  <p:stCondLst>
                                    <p:cond delay="0"/>
                                  </p:stCondLst>
                                  <p:childTnLst>
                                    <p:set>
                                      <p:cBhvr>
                                        <p:cTn id="17" dur="1" fill="hold">
                                          <p:stCondLst>
                                            <p:cond delay="0"/>
                                          </p:stCondLst>
                                        </p:cTn>
                                        <p:tgtEl>
                                          <p:spTgt spid="66562"/>
                                        </p:tgtEl>
                                        <p:attrNameLst>
                                          <p:attrName>style.visibility</p:attrName>
                                        </p:attrNameLst>
                                      </p:cBhvr>
                                      <p:to>
                                        <p:strVal val="visible"/>
                                      </p:to>
                                    </p:set>
                                    <p:anim calcmode="lin" valueType="num">
                                      <p:cBhvr>
                                        <p:cTn id="18" dur="1000" fill="hold"/>
                                        <p:tgtEl>
                                          <p:spTgt spid="66562"/>
                                        </p:tgtEl>
                                        <p:attrNameLst>
                                          <p:attrName>ppt_w</p:attrName>
                                        </p:attrNameLst>
                                      </p:cBhvr>
                                      <p:tavLst>
                                        <p:tav tm="0">
                                          <p:val>
                                            <p:strVal val="#ppt_w*0.70"/>
                                          </p:val>
                                        </p:tav>
                                        <p:tav tm="100000">
                                          <p:val>
                                            <p:strVal val="#ppt_w"/>
                                          </p:val>
                                        </p:tav>
                                      </p:tavLst>
                                    </p:anim>
                                    <p:anim calcmode="lin" valueType="num">
                                      <p:cBhvr>
                                        <p:cTn id="19" dur="1000" fill="hold"/>
                                        <p:tgtEl>
                                          <p:spTgt spid="66562"/>
                                        </p:tgtEl>
                                        <p:attrNameLst>
                                          <p:attrName>ppt_h</p:attrName>
                                        </p:attrNameLst>
                                      </p:cBhvr>
                                      <p:tavLst>
                                        <p:tav tm="0">
                                          <p:val>
                                            <p:strVal val="#ppt_h"/>
                                          </p:val>
                                        </p:tav>
                                        <p:tav tm="100000">
                                          <p:val>
                                            <p:strVal val="#ppt_h"/>
                                          </p:val>
                                        </p:tav>
                                      </p:tavLst>
                                    </p:anim>
                                    <p:animEffect transition="in" filter="fade">
                                      <p:cBhvr>
                                        <p:cTn id="20" dur="1000"/>
                                        <p:tgtEl>
                                          <p:spTgt spid="66562"/>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055380" cy="1400530"/>
          </a:xfrm>
        </p:spPr>
        <p:txBody>
          <a:bodyPr/>
          <a:lstStyle/>
          <a:p>
            <a:r>
              <a:rPr lang="en-US" sz="3600" dirty="0" smtClean="0"/>
              <a:t>The ECC Academic Senate is composed of senators, the exec board, and our administrative collaborators</a:t>
            </a:r>
            <a:r>
              <a:rPr lang="en-US" sz="3600" dirty="0"/>
              <a:t> </a:t>
            </a:r>
            <a:r>
              <a:rPr lang="en-US" sz="2000" dirty="0" smtClean="0">
                <a:solidFill>
                  <a:schemeClr val="accent2"/>
                </a:solidFill>
              </a:rPr>
              <a:t>(aka ex officio members such as VPAA, VPSCA)</a:t>
            </a:r>
            <a:endParaRPr lang="en-US" sz="2000" dirty="0">
              <a:solidFill>
                <a:schemeClr val="accent2"/>
              </a:solidFill>
            </a:endParaRPr>
          </a:p>
        </p:txBody>
      </p:sp>
      <p:sp>
        <p:nvSpPr>
          <p:cNvPr id="3" name="TPAnswers"/>
          <p:cNvSpPr>
            <a:spLocks noGrp="1"/>
          </p:cNvSpPr>
          <p:nvPr>
            <p:ph type="body" idx="1"/>
          </p:nvPr>
        </p:nvSpPr>
        <p:spPr>
          <a:xfrm>
            <a:off x="457200" y="3657600"/>
            <a:ext cx="4114800" cy="4195481"/>
          </a:xfrm>
        </p:spPr>
        <p:txBody>
          <a:bodyPr>
            <a:normAutofit/>
          </a:bodyPr>
          <a:lstStyle/>
          <a:p>
            <a:pPr marL="457200" indent="-457200">
              <a:spcBef>
                <a:spcPct val="20000"/>
              </a:spcBef>
              <a:buFont typeface="Wingdings 3" charset="2"/>
              <a:buAutoNum type="alphaUcPeriod"/>
            </a:pPr>
            <a:r>
              <a:rPr lang="en-US" sz="3200" dirty="0" smtClean="0"/>
              <a:t>True</a:t>
            </a:r>
          </a:p>
          <a:p>
            <a:pPr marL="457200" indent="-457200">
              <a:spcBef>
                <a:spcPct val="20000"/>
              </a:spcBef>
              <a:buFont typeface="Wingdings 3" charset="2"/>
              <a:buAutoNum type="alphaUcPeriod"/>
            </a:pPr>
            <a:r>
              <a:rPr lang="en-US" sz="3200" dirty="0" smtClean="0"/>
              <a:t>False</a:t>
            </a:r>
            <a:endParaRPr lang="en-US" sz="3200" dirty="0"/>
          </a:p>
        </p:txBody>
      </p:sp>
      <p:graphicFrame>
        <p:nvGraphicFramePr>
          <p:cNvPr id="4" name="TPChart"/>
          <p:cNvGraphicFramePr>
            <a:graphicFrameLocks noChangeAspect="1"/>
          </p:cNvGraphicFramePr>
          <p:nvPr>
            <p:custDataLst>
              <p:tags r:id="rId3"/>
            </p:custDataLst>
            <p:extLst/>
          </p:nvPr>
        </p:nvGraphicFramePr>
        <p:xfrm>
          <a:off x="4965700" y="3143250"/>
          <a:ext cx="3657600" cy="4114800"/>
        </p:xfrm>
        <a:graphic>
          <a:graphicData uri="http://schemas.openxmlformats.org/presentationml/2006/ole">
            <mc:AlternateContent xmlns:mc="http://schemas.openxmlformats.org/markup-compatibility/2006">
              <mc:Choice xmlns:v="urn:schemas-microsoft-com:vml" Requires="v">
                <p:oleObj spid="_x0000_s5133" name="Chart" r:id="rId6" imgW="5715000" imgH="6429642" progId="MSGraph.Chart.8">
                  <p:embed followColorScheme="full"/>
                </p:oleObj>
              </mc:Choice>
              <mc:Fallback>
                <p:oleObj name="Chart" r:id="rId6" imgW="5715000" imgH="6429642" progId="MSGraph.Chart.8">
                  <p:embed followColorScheme="full"/>
                  <p:pic>
                    <p:nvPicPr>
                      <p:cNvPr id="0" name=""/>
                      <p:cNvPicPr/>
                      <p:nvPr/>
                    </p:nvPicPr>
                    <p:blipFill>
                      <a:blip r:embed="rId7"/>
                      <a:stretch>
                        <a:fillRect/>
                      </a:stretch>
                    </p:blipFill>
                    <p:spPr>
                      <a:xfrm>
                        <a:off x="4965700" y="3143250"/>
                        <a:ext cx="3657600" cy="41148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85475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6" name="Picture 96" descr="Dr Berman's picture"/>
          <p:cNvPicPr>
            <a:picLocks noChangeAspect="1" noChangeArrowheads="1"/>
          </p:cNvPicPr>
          <p:nvPr/>
        </p:nvPicPr>
        <p:blipFill>
          <a:blip r:embed="rId4" cstate="print"/>
          <a:srcRect l="8769" r="12308"/>
          <a:stretch>
            <a:fillRect/>
          </a:stretch>
        </p:blipFill>
        <p:spPr bwMode="auto">
          <a:xfrm>
            <a:off x="8194430" y="4114800"/>
            <a:ext cx="949570" cy="1371600"/>
          </a:xfrm>
          <a:prstGeom prst="rect">
            <a:avLst/>
          </a:prstGeom>
          <a:noFill/>
        </p:spPr>
      </p:pic>
      <p:pic>
        <p:nvPicPr>
          <p:cNvPr id="30808" name="Picture 88" descr="Ansite"/>
          <p:cNvPicPr>
            <a:picLocks noChangeAspect="1" noChangeArrowheads="1"/>
          </p:cNvPicPr>
          <p:nvPr/>
        </p:nvPicPr>
        <p:blipFill>
          <a:blip r:embed="rId5" cstate="print"/>
          <a:srcRect l="24000" t="-4000" r="30667" b="40000"/>
          <a:stretch>
            <a:fillRect/>
          </a:stretch>
        </p:blipFill>
        <p:spPr bwMode="auto">
          <a:xfrm>
            <a:off x="5715000" y="4513729"/>
            <a:ext cx="1600200" cy="1506071"/>
          </a:xfrm>
          <a:prstGeom prst="rect">
            <a:avLst/>
          </a:prstGeom>
          <a:noFill/>
        </p:spPr>
      </p:pic>
      <p:pic>
        <p:nvPicPr>
          <p:cNvPr id="30804" name="Picture 84" descr="http://www.evergreen.edu/washcenter/images/teams/team231.jpg"/>
          <p:cNvPicPr>
            <a:picLocks noChangeAspect="1" noChangeArrowheads="1"/>
          </p:cNvPicPr>
          <p:nvPr/>
        </p:nvPicPr>
        <p:blipFill>
          <a:blip r:embed="rId6" cstate="print"/>
          <a:srcRect l="3721" r="16279" b="46853"/>
          <a:stretch>
            <a:fillRect/>
          </a:stretch>
        </p:blipFill>
        <p:spPr bwMode="auto">
          <a:xfrm>
            <a:off x="6902115" y="3124200"/>
            <a:ext cx="2241885" cy="990600"/>
          </a:xfrm>
          <a:prstGeom prst="rect">
            <a:avLst/>
          </a:prstGeom>
          <a:noFill/>
        </p:spPr>
      </p:pic>
      <p:pic>
        <p:nvPicPr>
          <p:cNvPr id="30770" name="Picture 50" descr="Soshanna Potter"/>
          <p:cNvPicPr>
            <a:picLocks noChangeAspect="1" noChangeArrowheads="1"/>
          </p:cNvPicPr>
          <p:nvPr/>
        </p:nvPicPr>
        <p:blipFill>
          <a:blip r:embed="rId7" cstate="print"/>
          <a:srcRect/>
          <a:stretch>
            <a:fillRect/>
          </a:stretch>
        </p:blipFill>
        <p:spPr bwMode="auto">
          <a:xfrm>
            <a:off x="4343400" y="1981200"/>
            <a:ext cx="838200" cy="1257300"/>
          </a:xfrm>
          <a:prstGeom prst="rect">
            <a:avLst/>
          </a:prstGeom>
          <a:noFill/>
        </p:spPr>
      </p:pic>
      <p:pic>
        <p:nvPicPr>
          <p:cNvPr id="30796" name="Picture 76" descr="http://arthurverge.files.wordpress.com/2010/01/me-in-chair-3.jpg?w=154&amp;h=300">
            <a:hlinkClick r:id="rId8"/>
          </p:cNvPr>
          <p:cNvPicPr>
            <a:picLocks noChangeAspect="1" noChangeArrowheads="1"/>
          </p:cNvPicPr>
          <p:nvPr/>
        </p:nvPicPr>
        <p:blipFill>
          <a:blip r:embed="rId9" cstate="print"/>
          <a:srcRect b="17111"/>
          <a:stretch>
            <a:fillRect/>
          </a:stretch>
        </p:blipFill>
        <p:spPr bwMode="auto">
          <a:xfrm>
            <a:off x="4295801" y="4935517"/>
            <a:ext cx="1190599" cy="1922483"/>
          </a:xfrm>
          <a:prstGeom prst="rect">
            <a:avLst/>
          </a:prstGeom>
          <a:noFill/>
        </p:spPr>
      </p:pic>
      <p:pic>
        <p:nvPicPr>
          <p:cNvPr id="30794" name="Picture 74" descr="Blair Gibson"/>
          <p:cNvPicPr>
            <a:picLocks noChangeAspect="1" noChangeArrowheads="1"/>
          </p:cNvPicPr>
          <p:nvPr/>
        </p:nvPicPr>
        <p:blipFill>
          <a:blip r:embed="rId10" cstate="print"/>
          <a:srcRect l="12232" t="3203" r="51070" b="48399"/>
          <a:stretch>
            <a:fillRect/>
          </a:stretch>
        </p:blipFill>
        <p:spPr bwMode="auto">
          <a:xfrm>
            <a:off x="3276600" y="4963160"/>
            <a:ext cx="1066800" cy="1209040"/>
          </a:xfrm>
          <a:prstGeom prst="rect">
            <a:avLst/>
          </a:prstGeom>
          <a:noFill/>
        </p:spPr>
      </p:pic>
      <p:pic>
        <p:nvPicPr>
          <p:cNvPr id="30792" name="Picture 72" descr="http://www.elcamino.edu/academics/naturalsciences/earth/images/icon_lynn.gif"/>
          <p:cNvPicPr>
            <a:picLocks noChangeAspect="1" noChangeArrowheads="1"/>
          </p:cNvPicPr>
          <p:nvPr/>
        </p:nvPicPr>
        <p:blipFill>
          <a:blip r:embed="rId11" cstate="print"/>
          <a:srcRect/>
          <a:stretch>
            <a:fillRect/>
          </a:stretch>
        </p:blipFill>
        <p:spPr bwMode="auto">
          <a:xfrm>
            <a:off x="5791201" y="3048001"/>
            <a:ext cx="1143000" cy="1634491"/>
          </a:xfrm>
          <a:prstGeom prst="rect">
            <a:avLst/>
          </a:prstGeom>
          <a:noFill/>
        </p:spPr>
      </p:pic>
      <p:pic>
        <p:nvPicPr>
          <p:cNvPr id="30788" name="Picture 68" descr="http://images1.snapfish.com/34775%3C597%7Ffp64%3Dot%3E2324%3D524%3D%3B%3B9%3DXROQDF%3E2323%3A857%3A%3B%3B56ot1lsi"/>
          <p:cNvPicPr>
            <a:picLocks noChangeAspect="1" noChangeArrowheads="1"/>
          </p:cNvPicPr>
          <p:nvPr/>
        </p:nvPicPr>
        <p:blipFill>
          <a:blip r:embed="rId12" cstate="print"/>
          <a:srcRect t="20833" r="33333"/>
          <a:stretch>
            <a:fillRect/>
          </a:stretch>
        </p:blipFill>
        <p:spPr bwMode="auto">
          <a:xfrm>
            <a:off x="4953000" y="4038600"/>
            <a:ext cx="914400" cy="1447800"/>
          </a:xfrm>
          <a:prstGeom prst="rect">
            <a:avLst/>
          </a:prstGeom>
          <a:noFill/>
        </p:spPr>
      </p:pic>
      <p:pic>
        <p:nvPicPr>
          <p:cNvPr id="30786" name="Picture 66" descr="http://www.elcamino.edu/faculty/mwaters/marianne_and_monkey.jpg"/>
          <p:cNvPicPr>
            <a:picLocks noChangeAspect="1" noChangeArrowheads="1"/>
          </p:cNvPicPr>
          <p:nvPr/>
        </p:nvPicPr>
        <p:blipFill>
          <a:blip r:embed="rId13" cstate="print"/>
          <a:srcRect/>
          <a:stretch>
            <a:fillRect/>
          </a:stretch>
        </p:blipFill>
        <p:spPr bwMode="auto">
          <a:xfrm>
            <a:off x="7767984" y="1066800"/>
            <a:ext cx="1376016" cy="1066800"/>
          </a:xfrm>
          <a:prstGeom prst="rect">
            <a:avLst/>
          </a:prstGeom>
          <a:noFill/>
        </p:spPr>
      </p:pic>
      <p:pic>
        <p:nvPicPr>
          <p:cNvPr id="30784" name="Picture 64" descr="Janet Young"/>
          <p:cNvPicPr>
            <a:picLocks noChangeAspect="1" noChangeArrowheads="1"/>
          </p:cNvPicPr>
          <p:nvPr/>
        </p:nvPicPr>
        <p:blipFill>
          <a:blip r:embed="rId14" cstate="print"/>
          <a:srcRect l="13793" t="11034" r="8046" b="11724"/>
          <a:stretch>
            <a:fillRect/>
          </a:stretch>
        </p:blipFill>
        <p:spPr bwMode="auto">
          <a:xfrm>
            <a:off x="6477000" y="2057400"/>
            <a:ext cx="1295400" cy="1066800"/>
          </a:xfrm>
          <a:prstGeom prst="rect">
            <a:avLst/>
          </a:prstGeom>
          <a:noFill/>
        </p:spPr>
      </p:pic>
      <p:pic>
        <p:nvPicPr>
          <p:cNvPr id="30756" name="Picture 36" descr="http://www.elcamino.edu/academics/naturalsciences/earth/images/matt.gif"/>
          <p:cNvPicPr>
            <a:picLocks noChangeAspect="1" noChangeArrowheads="1"/>
          </p:cNvPicPr>
          <p:nvPr/>
        </p:nvPicPr>
        <p:blipFill>
          <a:blip r:embed="rId15" cstate="print"/>
          <a:srcRect l="12687" r="12473" b="34921"/>
          <a:stretch>
            <a:fillRect/>
          </a:stretch>
        </p:blipFill>
        <p:spPr bwMode="auto">
          <a:xfrm>
            <a:off x="4191000" y="3124200"/>
            <a:ext cx="914400" cy="1219200"/>
          </a:xfrm>
          <a:prstGeom prst="rect">
            <a:avLst/>
          </a:prstGeom>
          <a:noFill/>
        </p:spPr>
      </p:pic>
      <p:pic>
        <p:nvPicPr>
          <p:cNvPr id="30752" name="Picture 32" descr="Francesca Bishop"/>
          <p:cNvPicPr>
            <a:picLocks noChangeAspect="1" noChangeArrowheads="1"/>
          </p:cNvPicPr>
          <p:nvPr/>
        </p:nvPicPr>
        <p:blipFill>
          <a:blip r:embed="rId16" cstate="print"/>
          <a:srcRect/>
          <a:stretch>
            <a:fillRect/>
          </a:stretch>
        </p:blipFill>
        <p:spPr bwMode="auto">
          <a:xfrm>
            <a:off x="2057400" y="3187421"/>
            <a:ext cx="1219200" cy="1384579"/>
          </a:xfrm>
          <a:prstGeom prst="rect">
            <a:avLst/>
          </a:prstGeom>
          <a:noFill/>
        </p:spPr>
      </p:pic>
      <p:pic>
        <p:nvPicPr>
          <p:cNvPr id="30754" name="Picture 34" descr="Julienne Gard"/>
          <p:cNvPicPr>
            <a:picLocks noChangeAspect="1" noChangeArrowheads="1"/>
          </p:cNvPicPr>
          <p:nvPr/>
        </p:nvPicPr>
        <p:blipFill>
          <a:blip r:embed="rId17" cstate="print"/>
          <a:srcRect/>
          <a:stretch>
            <a:fillRect/>
          </a:stretch>
        </p:blipFill>
        <p:spPr bwMode="auto">
          <a:xfrm>
            <a:off x="3276600" y="1981200"/>
            <a:ext cx="1133475" cy="1708756"/>
          </a:xfrm>
          <a:prstGeom prst="rect">
            <a:avLst/>
          </a:prstGeom>
          <a:noFill/>
        </p:spPr>
      </p:pic>
      <p:pic>
        <p:nvPicPr>
          <p:cNvPr id="30746" name="Picture 26" descr="RReece Photo">
            <a:hlinkClick r:id="rId18"/>
          </p:cNvPr>
          <p:cNvPicPr>
            <a:picLocks noChangeAspect="1" noChangeArrowheads="1"/>
          </p:cNvPicPr>
          <p:nvPr/>
        </p:nvPicPr>
        <p:blipFill>
          <a:blip r:embed="rId19" cstate="print"/>
          <a:srcRect l="11374" r="20379" b="-5161"/>
          <a:stretch>
            <a:fillRect/>
          </a:stretch>
        </p:blipFill>
        <p:spPr bwMode="auto">
          <a:xfrm>
            <a:off x="2209800" y="2079096"/>
            <a:ext cx="1066800" cy="1207558"/>
          </a:xfrm>
          <a:prstGeom prst="rect">
            <a:avLst/>
          </a:prstGeom>
          <a:noFill/>
        </p:spPr>
      </p:pic>
      <p:pic>
        <p:nvPicPr>
          <p:cNvPr id="30744" name="Picture 24" descr="Eric Holman Headshot"/>
          <p:cNvPicPr>
            <a:picLocks noChangeAspect="1" noChangeArrowheads="1"/>
          </p:cNvPicPr>
          <p:nvPr/>
        </p:nvPicPr>
        <p:blipFill>
          <a:blip r:embed="rId20" cstate="print"/>
          <a:srcRect/>
          <a:stretch>
            <a:fillRect/>
          </a:stretch>
        </p:blipFill>
        <p:spPr bwMode="auto">
          <a:xfrm>
            <a:off x="1181100" y="3429000"/>
            <a:ext cx="876300" cy="1244346"/>
          </a:xfrm>
          <a:prstGeom prst="rect">
            <a:avLst/>
          </a:prstGeom>
          <a:noFill/>
        </p:spPr>
      </p:pic>
      <p:pic>
        <p:nvPicPr>
          <p:cNvPr id="30742" name="Picture 22" descr="http://www.elcamino.edu/faculty/jholliday/Index_files/100_0601_2.jpg"/>
          <p:cNvPicPr>
            <a:picLocks noChangeAspect="1" noChangeArrowheads="1"/>
          </p:cNvPicPr>
          <p:nvPr/>
        </p:nvPicPr>
        <p:blipFill>
          <a:blip r:embed="rId21" cstate="print"/>
          <a:srcRect l="11765" r="17647"/>
          <a:stretch>
            <a:fillRect/>
          </a:stretch>
        </p:blipFill>
        <p:spPr bwMode="auto">
          <a:xfrm>
            <a:off x="762000" y="5562599"/>
            <a:ext cx="914400" cy="1295401"/>
          </a:xfrm>
          <a:prstGeom prst="rect">
            <a:avLst/>
          </a:prstGeom>
          <a:noFill/>
        </p:spPr>
      </p:pic>
      <p:sp>
        <p:nvSpPr>
          <p:cNvPr id="2" name="Title 1"/>
          <p:cNvSpPr>
            <a:spLocks noGrp="1"/>
          </p:cNvSpPr>
          <p:nvPr>
            <p:ph type="title"/>
          </p:nvPr>
        </p:nvSpPr>
        <p:spPr>
          <a:xfrm>
            <a:off x="381000" y="304799"/>
            <a:ext cx="8458200" cy="838201"/>
          </a:xfrm>
        </p:spPr>
        <p:txBody>
          <a:bodyPr>
            <a:normAutofit fontScale="90000"/>
          </a:bodyPr>
          <a:lstStyle/>
          <a:p>
            <a:r>
              <a:rPr lang="en-US" sz="2400" b="1" dirty="0" smtClean="0">
                <a:solidFill>
                  <a:schemeClr val="accent3"/>
                </a:solidFill>
              </a:rPr>
              <a:t>False</a:t>
            </a:r>
            <a:r>
              <a:rPr lang="en-US" sz="2400" dirty="0" smtClean="0"/>
              <a:t>. </a:t>
            </a:r>
            <a:r>
              <a:rPr lang="en-US" sz="2400" u="sng" dirty="0" smtClean="0"/>
              <a:t>All</a:t>
            </a:r>
            <a:r>
              <a:rPr lang="en-US" sz="2400" dirty="0" smtClean="0"/>
              <a:t> ECC Faculty are Members of the ECC  Academic Senate.  </a:t>
            </a:r>
            <a:r>
              <a:rPr lang="en-US" sz="2400" dirty="0" smtClean="0">
                <a:solidFill>
                  <a:schemeClr val="accent2"/>
                </a:solidFill>
              </a:rPr>
              <a:t>(Senators are the only voting members.)</a:t>
            </a:r>
            <a:endParaRPr lang="en-US" sz="2400" dirty="0">
              <a:solidFill>
                <a:schemeClr val="accent2"/>
              </a:solidFill>
            </a:endParaRPr>
          </a:p>
        </p:txBody>
      </p:sp>
      <p:pic>
        <p:nvPicPr>
          <p:cNvPr id="30722" name="Picture 2" descr="Professor Greg Scott"/>
          <p:cNvPicPr>
            <a:picLocks noChangeAspect="1" noChangeArrowheads="1"/>
          </p:cNvPicPr>
          <p:nvPr/>
        </p:nvPicPr>
        <p:blipFill>
          <a:blip r:embed="rId22" cstate="print"/>
          <a:srcRect/>
          <a:stretch>
            <a:fillRect/>
          </a:stretch>
        </p:blipFill>
        <p:spPr bwMode="auto">
          <a:xfrm>
            <a:off x="3810000" y="1066800"/>
            <a:ext cx="1219200" cy="914401"/>
          </a:xfrm>
          <a:prstGeom prst="rect">
            <a:avLst/>
          </a:prstGeom>
          <a:noFill/>
        </p:spPr>
      </p:pic>
      <p:pic>
        <p:nvPicPr>
          <p:cNvPr id="30724" name="Picture 4" descr="s_blake_photo"/>
          <p:cNvPicPr>
            <a:picLocks noChangeAspect="1" noChangeArrowheads="1"/>
          </p:cNvPicPr>
          <p:nvPr/>
        </p:nvPicPr>
        <p:blipFill>
          <a:blip r:embed="rId23" cstate="print"/>
          <a:srcRect/>
          <a:stretch>
            <a:fillRect/>
          </a:stretch>
        </p:blipFill>
        <p:spPr bwMode="auto">
          <a:xfrm>
            <a:off x="0" y="3352800"/>
            <a:ext cx="1204546" cy="1143000"/>
          </a:xfrm>
          <a:prstGeom prst="rect">
            <a:avLst/>
          </a:prstGeom>
          <a:noFill/>
        </p:spPr>
      </p:pic>
      <p:pic>
        <p:nvPicPr>
          <p:cNvPr id="30726" name="Picture 6" descr="http://www.elcamino.edu/faculty/fbaker/HomePage/100_6132.jpg"/>
          <p:cNvPicPr>
            <a:picLocks noChangeAspect="1" noChangeArrowheads="1"/>
          </p:cNvPicPr>
          <p:nvPr/>
        </p:nvPicPr>
        <p:blipFill>
          <a:blip r:embed="rId24" cstate="print"/>
          <a:srcRect l="28470" t="20438" r="25979" b="27007"/>
          <a:stretch>
            <a:fillRect/>
          </a:stretch>
        </p:blipFill>
        <p:spPr bwMode="auto">
          <a:xfrm>
            <a:off x="990600" y="2057400"/>
            <a:ext cx="1219200" cy="1371600"/>
          </a:xfrm>
          <a:prstGeom prst="rect">
            <a:avLst/>
          </a:prstGeom>
          <a:noFill/>
        </p:spPr>
      </p:pic>
      <p:pic>
        <p:nvPicPr>
          <p:cNvPr id="30728" name="Picture 8" descr="Ed Martinez"/>
          <p:cNvPicPr>
            <a:picLocks noChangeAspect="1" noChangeArrowheads="1"/>
          </p:cNvPicPr>
          <p:nvPr/>
        </p:nvPicPr>
        <p:blipFill>
          <a:blip r:embed="rId25" cstate="print"/>
          <a:srcRect l="20000" t="4762" r="20000" b="23810"/>
          <a:stretch>
            <a:fillRect/>
          </a:stretch>
        </p:blipFill>
        <p:spPr bwMode="auto">
          <a:xfrm>
            <a:off x="2590800" y="1066800"/>
            <a:ext cx="1219200" cy="1219200"/>
          </a:xfrm>
          <a:prstGeom prst="rect">
            <a:avLst/>
          </a:prstGeom>
          <a:noFill/>
        </p:spPr>
      </p:pic>
      <p:pic>
        <p:nvPicPr>
          <p:cNvPr id="30730" name="Picture 10" descr="Mary Moon"/>
          <p:cNvPicPr>
            <a:picLocks noChangeAspect="1" noChangeArrowheads="1"/>
          </p:cNvPicPr>
          <p:nvPr/>
        </p:nvPicPr>
        <p:blipFill>
          <a:blip r:embed="rId26" cstate="print"/>
          <a:srcRect l="10000" r="10000"/>
          <a:stretch>
            <a:fillRect/>
          </a:stretch>
        </p:blipFill>
        <p:spPr bwMode="auto">
          <a:xfrm>
            <a:off x="0" y="1066800"/>
            <a:ext cx="1219200" cy="1143000"/>
          </a:xfrm>
          <a:prstGeom prst="rect">
            <a:avLst/>
          </a:prstGeom>
          <a:noFill/>
        </p:spPr>
      </p:pic>
      <p:pic>
        <p:nvPicPr>
          <p:cNvPr id="30732" name="Picture 12" descr="http://www.elcamino.edu/faculty/bpeppard/Professor%20Peppard.jpg"/>
          <p:cNvPicPr>
            <a:picLocks noChangeAspect="1" noChangeArrowheads="1"/>
          </p:cNvPicPr>
          <p:nvPr/>
        </p:nvPicPr>
        <p:blipFill>
          <a:blip r:embed="rId27" cstate="print"/>
          <a:srcRect/>
          <a:stretch>
            <a:fillRect/>
          </a:stretch>
        </p:blipFill>
        <p:spPr bwMode="auto">
          <a:xfrm>
            <a:off x="-16543" y="2209800"/>
            <a:ext cx="1007143" cy="1171575"/>
          </a:xfrm>
          <a:prstGeom prst="rect">
            <a:avLst/>
          </a:prstGeom>
          <a:noFill/>
        </p:spPr>
      </p:pic>
      <p:pic>
        <p:nvPicPr>
          <p:cNvPr id="30734" name="Picture 14" descr="swim pic"/>
          <p:cNvPicPr>
            <a:picLocks noChangeAspect="1" noChangeArrowheads="1"/>
          </p:cNvPicPr>
          <p:nvPr/>
        </p:nvPicPr>
        <p:blipFill>
          <a:blip r:embed="rId28" cstate="print"/>
          <a:srcRect/>
          <a:stretch>
            <a:fillRect/>
          </a:stretch>
        </p:blipFill>
        <p:spPr bwMode="auto">
          <a:xfrm>
            <a:off x="1219200" y="1066800"/>
            <a:ext cx="1371600" cy="1028701"/>
          </a:xfrm>
          <a:prstGeom prst="rect">
            <a:avLst/>
          </a:prstGeom>
          <a:noFill/>
        </p:spPr>
      </p:pic>
      <p:pic>
        <p:nvPicPr>
          <p:cNvPr id="30740" name="Picture 20" descr="Professor James Reilly"/>
          <p:cNvPicPr>
            <a:picLocks noChangeAspect="1" noChangeArrowheads="1"/>
          </p:cNvPicPr>
          <p:nvPr/>
        </p:nvPicPr>
        <p:blipFill>
          <a:blip r:embed="rId29" cstate="print"/>
          <a:srcRect/>
          <a:stretch>
            <a:fillRect/>
          </a:stretch>
        </p:blipFill>
        <p:spPr bwMode="auto">
          <a:xfrm>
            <a:off x="5029200" y="1066799"/>
            <a:ext cx="914400" cy="1127051"/>
          </a:xfrm>
          <a:prstGeom prst="rect">
            <a:avLst/>
          </a:prstGeom>
          <a:noFill/>
        </p:spPr>
      </p:pic>
      <p:pic>
        <p:nvPicPr>
          <p:cNvPr id="30750" name="Picture 30" descr="Bateman"/>
          <p:cNvPicPr>
            <a:picLocks noChangeAspect="1" noChangeArrowheads="1"/>
          </p:cNvPicPr>
          <p:nvPr/>
        </p:nvPicPr>
        <p:blipFill>
          <a:blip r:embed="rId30" cstate="print"/>
          <a:srcRect/>
          <a:stretch>
            <a:fillRect/>
          </a:stretch>
        </p:blipFill>
        <p:spPr bwMode="auto">
          <a:xfrm>
            <a:off x="0" y="4450080"/>
            <a:ext cx="990600" cy="1188720"/>
          </a:xfrm>
          <a:prstGeom prst="rect">
            <a:avLst/>
          </a:prstGeom>
          <a:noFill/>
        </p:spPr>
      </p:pic>
      <p:pic>
        <p:nvPicPr>
          <p:cNvPr id="30758" name="Picture 38" descr="Sara Di Fiori"/>
          <p:cNvPicPr>
            <a:picLocks noChangeAspect="1" noChangeArrowheads="1"/>
          </p:cNvPicPr>
          <p:nvPr/>
        </p:nvPicPr>
        <p:blipFill>
          <a:blip r:embed="rId31" cstate="print"/>
          <a:srcRect/>
          <a:stretch>
            <a:fillRect/>
          </a:stretch>
        </p:blipFill>
        <p:spPr bwMode="auto">
          <a:xfrm>
            <a:off x="990600" y="4495800"/>
            <a:ext cx="762000" cy="1143000"/>
          </a:xfrm>
          <a:prstGeom prst="rect">
            <a:avLst/>
          </a:prstGeom>
          <a:noFill/>
        </p:spPr>
      </p:pic>
      <p:pic>
        <p:nvPicPr>
          <p:cNvPr id="30760" name="Picture 40" descr="Vincent Llyod"/>
          <p:cNvPicPr>
            <a:picLocks noChangeAspect="1" noChangeArrowheads="1"/>
          </p:cNvPicPr>
          <p:nvPr/>
        </p:nvPicPr>
        <p:blipFill>
          <a:blip r:embed="rId32" cstate="print"/>
          <a:srcRect/>
          <a:stretch>
            <a:fillRect/>
          </a:stretch>
        </p:blipFill>
        <p:spPr bwMode="auto">
          <a:xfrm>
            <a:off x="5943600" y="1066800"/>
            <a:ext cx="914400" cy="1371600"/>
          </a:xfrm>
          <a:prstGeom prst="rect">
            <a:avLst/>
          </a:prstGeom>
          <a:noFill/>
        </p:spPr>
      </p:pic>
      <p:pic>
        <p:nvPicPr>
          <p:cNvPr id="30762" name="Picture 42" descr="Perry Hacking"/>
          <p:cNvPicPr>
            <a:picLocks noChangeAspect="1" noChangeArrowheads="1"/>
          </p:cNvPicPr>
          <p:nvPr/>
        </p:nvPicPr>
        <p:blipFill>
          <a:blip r:embed="rId33" cstate="print"/>
          <a:srcRect/>
          <a:stretch>
            <a:fillRect/>
          </a:stretch>
        </p:blipFill>
        <p:spPr bwMode="auto">
          <a:xfrm>
            <a:off x="5181600" y="2133600"/>
            <a:ext cx="1371600" cy="914400"/>
          </a:xfrm>
          <a:prstGeom prst="rect">
            <a:avLst/>
          </a:prstGeom>
          <a:noFill/>
        </p:spPr>
      </p:pic>
      <p:pic>
        <p:nvPicPr>
          <p:cNvPr id="30764" name="Picture 44" descr="Peter Doucette"/>
          <p:cNvPicPr>
            <a:picLocks noChangeAspect="1" noChangeArrowheads="1"/>
          </p:cNvPicPr>
          <p:nvPr/>
        </p:nvPicPr>
        <p:blipFill>
          <a:blip r:embed="rId34" cstate="print"/>
          <a:srcRect/>
          <a:stretch>
            <a:fillRect/>
          </a:stretch>
        </p:blipFill>
        <p:spPr bwMode="auto">
          <a:xfrm>
            <a:off x="3276600" y="3657600"/>
            <a:ext cx="965200" cy="1447800"/>
          </a:xfrm>
          <a:prstGeom prst="rect">
            <a:avLst/>
          </a:prstGeom>
          <a:noFill/>
        </p:spPr>
      </p:pic>
      <p:pic>
        <p:nvPicPr>
          <p:cNvPr id="30766" name="Picture 46" descr="Chas Cowell"/>
          <p:cNvPicPr>
            <a:picLocks noChangeAspect="1" noChangeArrowheads="1"/>
          </p:cNvPicPr>
          <p:nvPr/>
        </p:nvPicPr>
        <p:blipFill>
          <a:blip r:embed="rId35" cstate="print"/>
          <a:srcRect/>
          <a:stretch>
            <a:fillRect/>
          </a:stretch>
        </p:blipFill>
        <p:spPr bwMode="auto">
          <a:xfrm>
            <a:off x="1752600" y="4572000"/>
            <a:ext cx="762000" cy="1143000"/>
          </a:xfrm>
          <a:prstGeom prst="rect">
            <a:avLst/>
          </a:prstGeom>
          <a:noFill/>
        </p:spPr>
      </p:pic>
      <p:pic>
        <p:nvPicPr>
          <p:cNvPr id="30768" name="Picture 48" descr="Miguel Jimenez"/>
          <p:cNvPicPr>
            <a:picLocks noChangeAspect="1" noChangeArrowheads="1"/>
          </p:cNvPicPr>
          <p:nvPr/>
        </p:nvPicPr>
        <p:blipFill>
          <a:blip r:embed="rId36" cstate="print"/>
          <a:srcRect/>
          <a:stretch>
            <a:fillRect/>
          </a:stretch>
        </p:blipFill>
        <p:spPr bwMode="auto">
          <a:xfrm>
            <a:off x="5105400" y="3048000"/>
            <a:ext cx="711200" cy="1066800"/>
          </a:xfrm>
          <a:prstGeom prst="rect">
            <a:avLst/>
          </a:prstGeom>
          <a:noFill/>
        </p:spPr>
      </p:pic>
      <p:pic>
        <p:nvPicPr>
          <p:cNvPr id="30772" name="Picture 52" descr="Rob Shibao"/>
          <p:cNvPicPr>
            <a:picLocks noChangeAspect="1" noChangeArrowheads="1"/>
          </p:cNvPicPr>
          <p:nvPr/>
        </p:nvPicPr>
        <p:blipFill>
          <a:blip r:embed="rId37" cstate="print"/>
          <a:srcRect/>
          <a:stretch>
            <a:fillRect/>
          </a:stretch>
        </p:blipFill>
        <p:spPr bwMode="auto">
          <a:xfrm>
            <a:off x="7620000" y="2133600"/>
            <a:ext cx="762000" cy="1143000"/>
          </a:xfrm>
          <a:prstGeom prst="rect">
            <a:avLst/>
          </a:prstGeom>
          <a:noFill/>
        </p:spPr>
      </p:pic>
      <p:pic>
        <p:nvPicPr>
          <p:cNvPr id="30774" name="Picture 54" descr="Ana Tontcheva"/>
          <p:cNvPicPr>
            <a:picLocks noChangeAspect="1" noChangeArrowheads="1"/>
          </p:cNvPicPr>
          <p:nvPr/>
        </p:nvPicPr>
        <p:blipFill>
          <a:blip r:embed="rId38" cstate="print"/>
          <a:srcRect/>
          <a:stretch>
            <a:fillRect/>
          </a:stretch>
        </p:blipFill>
        <p:spPr bwMode="auto">
          <a:xfrm>
            <a:off x="8382000" y="2057400"/>
            <a:ext cx="762000" cy="1143000"/>
          </a:xfrm>
          <a:prstGeom prst="rect">
            <a:avLst/>
          </a:prstGeom>
          <a:noFill/>
        </p:spPr>
      </p:pic>
      <p:pic>
        <p:nvPicPr>
          <p:cNvPr id="30776" name="Picture 56" descr="Robert McLeod"/>
          <p:cNvPicPr>
            <a:picLocks noChangeAspect="1" noChangeArrowheads="1"/>
          </p:cNvPicPr>
          <p:nvPr/>
        </p:nvPicPr>
        <p:blipFill>
          <a:blip r:embed="rId39" cstate="print"/>
          <a:srcRect r="26087" b="18841"/>
          <a:stretch>
            <a:fillRect/>
          </a:stretch>
        </p:blipFill>
        <p:spPr bwMode="auto">
          <a:xfrm>
            <a:off x="0" y="5602941"/>
            <a:ext cx="762000" cy="1255059"/>
          </a:xfrm>
          <a:prstGeom prst="rect">
            <a:avLst/>
          </a:prstGeom>
          <a:noFill/>
        </p:spPr>
      </p:pic>
      <p:pic>
        <p:nvPicPr>
          <p:cNvPr id="30778" name="Picture 58" descr="Ms. N. Freeman"/>
          <p:cNvPicPr>
            <a:picLocks noChangeAspect="1" noChangeArrowheads="1"/>
          </p:cNvPicPr>
          <p:nvPr/>
        </p:nvPicPr>
        <p:blipFill>
          <a:blip r:embed="rId40" cstate="print"/>
          <a:srcRect l="8824" b="23529"/>
          <a:stretch>
            <a:fillRect/>
          </a:stretch>
        </p:blipFill>
        <p:spPr bwMode="auto">
          <a:xfrm>
            <a:off x="4191000" y="4343400"/>
            <a:ext cx="787400" cy="990600"/>
          </a:xfrm>
          <a:prstGeom prst="rect">
            <a:avLst/>
          </a:prstGeom>
          <a:noFill/>
        </p:spPr>
      </p:pic>
      <p:pic>
        <p:nvPicPr>
          <p:cNvPr id="30780" name="Picture 60" descr="Mr. B. Carey"/>
          <p:cNvPicPr>
            <a:picLocks noChangeAspect="1" noChangeArrowheads="1"/>
          </p:cNvPicPr>
          <p:nvPr/>
        </p:nvPicPr>
        <p:blipFill>
          <a:blip r:embed="rId41" cstate="print"/>
          <a:srcRect l="12000" t="5333" r="12000" b="38667"/>
          <a:stretch>
            <a:fillRect/>
          </a:stretch>
        </p:blipFill>
        <p:spPr bwMode="auto">
          <a:xfrm>
            <a:off x="6858000" y="1066800"/>
            <a:ext cx="914400" cy="1010653"/>
          </a:xfrm>
          <a:prstGeom prst="rect">
            <a:avLst/>
          </a:prstGeom>
          <a:noFill/>
        </p:spPr>
      </p:pic>
      <p:pic>
        <p:nvPicPr>
          <p:cNvPr id="30782" name="Picture 62" descr="Dr. T. Bui"/>
          <p:cNvPicPr>
            <a:picLocks noChangeAspect="1" noChangeArrowheads="1"/>
          </p:cNvPicPr>
          <p:nvPr/>
        </p:nvPicPr>
        <p:blipFill>
          <a:blip r:embed="rId42" cstate="print"/>
          <a:srcRect/>
          <a:stretch>
            <a:fillRect/>
          </a:stretch>
        </p:blipFill>
        <p:spPr bwMode="auto">
          <a:xfrm>
            <a:off x="2514600" y="4572000"/>
            <a:ext cx="812800" cy="1219200"/>
          </a:xfrm>
          <a:prstGeom prst="rect">
            <a:avLst/>
          </a:prstGeom>
          <a:noFill/>
        </p:spPr>
      </p:pic>
      <p:pic>
        <p:nvPicPr>
          <p:cNvPr id="30790" name="Picture 70" descr="school pix">
            <a:hlinkClick r:id="rId43"/>
          </p:cNvPr>
          <p:cNvPicPr>
            <a:picLocks noChangeAspect="1" noChangeArrowheads="1"/>
          </p:cNvPicPr>
          <p:nvPr/>
        </p:nvPicPr>
        <p:blipFill>
          <a:blip r:embed="rId44" cstate="print"/>
          <a:srcRect b="13513"/>
          <a:stretch>
            <a:fillRect/>
          </a:stretch>
        </p:blipFill>
        <p:spPr bwMode="auto">
          <a:xfrm>
            <a:off x="1676400" y="5638800"/>
            <a:ext cx="962025" cy="1219200"/>
          </a:xfrm>
          <a:prstGeom prst="rect">
            <a:avLst/>
          </a:prstGeom>
          <a:noFill/>
        </p:spPr>
      </p:pic>
      <p:pic>
        <p:nvPicPr>
          <p:cNvPr id="30800" name="Picture 80" descr="http://www.eccunion.com/wp-content/gallery/womens-history/history-teacher-at-ec-for-over-36-years-maria-brown-is-the-guest-speaker-for-womens-history-month-luncheon-held-at-the-alond-copy.jpg"/>
          <p:cNvPicPr>
            <a:picLocks noChangeAspect="1" noChangeArrowheads="1"/>
          </p:cNvPicPr>
          <p:nvPr/>
        </p:nvPicPr>
        <p:blipFill>
          <a:blip r:embed="rId45" cstate="print"/>
          <a:srcRect l="5941" r="10891" b="31683"/>
          <a:stretch>
            <a:fillRect/>
          </a:stretch>
        </p:blipFill>
        <p:spPr bwMode="auto">
          <a:xfrm>
            <a:off x="5486400" y="5486400"/>
            <a:ext cx="1113182" cy="1371600"/>
          </a:xfrm>
          <a:prstGeom prst="rect">
            <a:avLst/>
          </a:prstGeom>
          <a:noFill/>
        </p:spPr>
      </p:pic>
      <p:pic>
        <p:nvPicPr>
          <p:cNvPr id="30802" name="Picture 82" descr="http://www.elcamino.edu/studentservices/fye/images/inst_DiGregorio.jpg"/>
          <p:cNvPicPr>
            <a:picLocks noChangeAspect="1" noChangeArrowheads="1"/>
          </p:cNvPicPr>
          <p:nvPr/>
        </p:nvPicPr>
        <p:blipFill>
          <a:blip r:embed="rId46" cstate="print"/>
          <a:srcRect l="40000" r="22667" b="62667"/>
          <a:stretch>
            <a:fillRect/>
          </a:stretch>
        </p:blipFill>
        <p:spPr bwMode="auto">
          <a:xfrm>
            <a:off x="3200400" y="6096000"/>
            <a:ext cx="1143000" cy="762000"/>
          </a:xfrm>
          <a:prstGeom prst="rect">
            <a:avLst/>
          </a:prstGeom>
          <a:noFill/>
        </p:spPr>
      </p:pic>
      <p:pic>
        <p:nvPicPr>
          <p:cNvPr id="30806" name="Picture 86" descr="http://www.elcamino.edu/studentservices/fye/images/inst_Juarez.jpg"/>
          <p:cNvPicPr>
            <a:picLocks noChangeAspect="1" noChangeArrowheads="1"/>
          </p:cNvPicPr>
          <p:nvPr/>
        </p:nvPicPr>
        <p:blipFill>
          <a:blip r:embed="rId47" cstate="print"/>
          <a:srcRect l="32000" r="22667" b="44000"/>
          <a:stretch>
            <a:fillRect/>
          </a:stretch>
        </p:blipFill>
        <p:spPr bwMode="auto">
          <a:xfrm>
            <a:off x="6934200" y="4114799"/>
            <a:ext cx="1295400" cy="1066800"/>
          </a:xfrm>
          <a:prstGeom prst="rect">
            <a:avLst/>
          </a:prstGeom>
          <a:noFill/>
        </p:spPr>
      </p:pic>
      <p:pic>
        <p:nvPicPr>
          <p:cNvPr id="30810" name="Picture 90" descr="Rangel"/>
          <p:cNvPicPr>
            <a:picLocks noChangeAspect="1" noChangeArrowheads="1"/>
          </p:cNvPicPr>
          <p:nvPr/>
        </p:nvPicPr>
        <p:blipFill>
          <a:blip r:embed="rId48" cstate="print"/>
          <a:srcRect l="9524" r="23809"/>
          <a:stretch>
            <a:fillRect/>
          </a:stretch>
        </p:blipFill>
        <p:spPr bwMode="auto">
          <a:xfrm>
            <a:off x="7315200" y="4876800"/>
            <a:ext cx="1066800" cy="1066800"/>
          </a:xfrm>
          <a:prstGeom prst="rect">
            <a:avLst/>
          </a:prstGeom>
          <a:noFill/>
        </p:spPr>
      </p:pic>
      <p:pic>
        <p:nvPicPr>
          <p:cNvPr id="30812" name="Picture 92" descr="http://www.torranceperformingarts.com/ESW/Images/Joanna_Nachef.jpg"/>
          <p:cNvPicPr>
            <a:picLocks noChangeAspect="1" noChangeArrowheads="1"/>
          </p:cNvPicPr>
          <p:nvPr/>
        </p:nvPicPr>
        <p:blipFill>
          <a:blip r:embed="rId49" cstate="print"/>
          <a:srcRect/>
          <a:stretch>
            <a:fillRect/>
          </a:stretch>
        </p:blipFill>
        <p:spPr bwMode="auto">
          <a:xfrm>
            <a:off x="6553200" y="5486399"/>
            <a:ext cx="914400" cy="1371601"/>
          </a:xfrm>
          <a:prstGeom prst="rect">
            <a:avLst/>
          </a:prstGeom>
          <a:noFill/>
        </p:spPr>
      </p:pic>
      <p:pic>
        <p:nvPicPr>
          <p:cNvPr id="30814" name="Picture 94" descr="Dr. Joy Zhao"/>
          <p:cNvPicPr>
            <a:picLocks noChangeAspect="1" noChangeArrowheads="1"/>
          </p:cNvPicPr>
          <p:nvPr/>
        </p:nvPicPr>
        <p:blipFill>
          <a:blip r:embed="rId50" cstate="print"/>
          <a:srcRect/>
          <a:stretch>
            <a:fillRect/>
          </a:stretch>
        </p:blipFill>
        <p:spPr bwMode="auto">
          <a:xfrm>
            <a:off x="7408519" y="5867401"/>
            <a:ext cx="897281" cy="990600"/>
          </a:xfrm>
          <a:prstGeom prst="rect">
            <a:avLst/>
          </a:prstGeom>
          <a:noFill/>
        </p:spPr>
      </p:pic>
      <p:pic>
        <p:nvPicPr>
          <p:cNvPr id="30818" name="Picture 98" descr="Dr. Morimoto"/>
          <p:cNvPicPr>
            <a:picLocks noChangeAspect="1" noChangeArrowheads="1"/>
          </p:cNvPicPr>
          <p:nvPr/>
        </p:nvPicPr>
        <p:blipFill>
          <a:blip r:embed="rId51" cstate="print"/>
          <a:srcRect/>
          <a:stretch>
            <a:fillRect/>
          </a:stretch>
        </p:blipFill>
        <p:spPr bwMode="auto">
          <a:xfrm flipH="1">
            <a:off x="8305800" y="5457825"/>
            <a:ext cx="828675" cy="1400175"/>
          </a:xfrm>
          <a:prstGeom prst="rect">
            <a:avLst/>
          </a:prstGeom>
          <a:noFill/>
        </p:spPr>
      </p:pic>
      <p:pic>
        <p:nvPicPr>
          <p:cNvPr id="30820" name="Picture 100" descr="Tom Fonte"/>
          <p:cNvPicPr>
            <a:picLocks noChangeAspect="1" noChangeArrowheads="1"/>
          </p:cNvPicPr>
          <p:nvPr/>
        </p:nvPicPr>
        <p:blipFill>
          <a:blip r:embed="rId52" cstate="print"/>
          <a:srcRect/>
          <a:stretch>
            <a:fillRect/>
          </a:stretch>
        </p:blipFill>
        <p:spPr bwMode="auto">
          <a:xfrm>
            <a:off x="2590800" y="5667375"/>
            <a:ext cx="885825" cy="1190625"/>
          </a:xfrm>
          <a:prstGeom prst="rect">
            <a:avLst/>
          </a:prstGeom>
          <a:noFill/>
        </p:spPr>
      </p:pic>
    </p:spTree>
    <p:custDataLst>
      <p:tags r:id="rId1"/>
    </p:custDataLst>
    <p:extLst>
      <p:ext uri="{BB962C8B-B14F-4D97-AF65-F5344CB8AC3E}">
        <p14:creationId xmlns:p14="http://schemas.microsoft.com/office/powerpoint/2010/main" val="599585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ECC Academic Senate</a:t>
            </a:r>
            <a:endParaRPr lang="en-US" dirty="0"/>
          </a:p>
        </p:txBody>
      </p:sp>
      <p:sp>
        <p:nvSpPr>
          <p:cNvPr id="3" name="Subtitle 2"/>
          <p:cNvSpPr>
            <a:spLocks noGrp="1"/>
          </p:cNvSpPr>
          <p:nvPr>
            <p:ph type="subTitle" idx="1"/>
          </p:nvPr>
        </p:nvSpPr>
        <p:spPr>
          <a:xfrm>
            <a:off x="866442" y="4777379"/>
            <a:ext cx="6620968" cy="1475139"/>
          </a:xfrm>
        </p:spPr>
        <p:txBody>
          <a:bodyPr>
            <a:normAutofit/>
          </a:bodyPr>
          <a:lstStyle/>
          <a:p>
            <a:r>
              <a:rPr lang="en-US" dirty="0" smtClean="0"/>
              <a:t>September 6</a:t>
            </a:r>
            <a:r>
              <a:rPr lang="en-US" baseline="30000" dirty="0" smtClean="0"/>
              <a:t>th</a:t>
            </a:r>
            <a:r>
              <a:rPr lang="en-US" dirty="0" smtClean="0"/>
              <a:t> 2016</a:t>
            </a:r>
          </a:p>
          <a:p>
            <a:r>
              <a:rPr lang="en-US" sz="2400" b="1" dirty="0" smtClean="0">
                <a:solidFill>
                  <a:schemeClr val="tx1"/>
                </a:solidFill>
              </a:rPr>
              <a:t>Please sign in &amp; pick up your name card.</a:t>
            </a:r>
          </a:p>
          <a:p>
            <a:endParaRPr lang="en-US" dirty="0"/>
          </a:p>
        </p:txBody>
      </p:sp>
      <p:pic>
        <p:nvPicPr>
          <p:cNvPr id="14339" name="Picture 3" descr="ecclogo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370" y="504508"/>
            <a:ext cx="213995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49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7055380" cy="1400530"/>
          </a:xfrm>
        </p:spPr>
        <p:txBody>
          <a:bodyPr/>
          <a:lstStyle/>
          <a:p>
            <a:r>
              <a:rPr lang="en-US" dirty="0" smtClean="0"/>
              <a:t>How long is the term for a senator on the ECC Academic Senate?</a:t>
            </a:r>
            <a:endParaRPr lang="en-US" dirty="0"/>
          </a:p>
        </p:txBody>
      </p:sp>
      <p:sp>
        <p:nvSpPr>
          <p:cNvPr id="3" name="TPAnswers"/>
          <p:cNvSpPr>
            <a:spLocks noGrp="1"/>
          </p:cNvSpPr>
          <p:nvPr>
            <p:ph type="body" idx="1"/>
            <p:custDataLst>
              <p:tags r:id="rId3"/>
            </p:custDataLst>
          </p:nvPr>
        </p:nvSpPr>
        <p:spPr>
          <a:xfrm>
            <a:off x="457200" y="2926080"/>
            <a:ext cx="4114800" cy="4195481"/>
          </a:xfrm>
        </p:spPr>
        <p:txBody>
          <a:bodyPr>
            <a:normAutofit/>
          </a:bodyPr>
          <a:lstStyle/>
          <a:p>
            <a:pPr marL="514350" indent="-514350">
              <a:spcBef>
                <a:spcPct val="20000"/>
              </a:spcBef>
              <a:buFont typeface="Wingdings 3" charset="2"/>
              <a:buAutoNum type="alphaUcPeriod"/>
            </a:pPr>
            <a:r>
              <a:rPr lang="en-US" sz="3200" dirty="0" smtClean="0"/>
              <a:t>Three years</a:t>
            </a:r>
          </a:p>
          <a:p>
            <a:pPr marL="514350" indent="-514350">
              <a:spcBef>
                <a:spcPct val="20000"/>
              </a:spcBef>
              <a:buFont typeface="Wingdings 3" charset="2"/>
              <a:buAutoNum type="alphaUcPeriod"/>
            </a:pPr>
            <a:r>
              <a:rPr lang="en-US" sz="3200" dirty="0" smtClean="0"/>
              <a:t>Four years</a:t>
            </a:r>
          </a:p>
          <a:p>
            <a:pPr marL="514350" indent="-514350">
              <a:spcBef>
                <a:spcPct val="20000"/>
              </a:spcBef>
              <a:buFont typeface="Wingdings 3" charset="2"/>
              <a:buAutoNum type="alphaUcPeriod"/>
            </a:pPr>
            <a:r>
              <a:rPr lang="en-US" sz="3200" dirty="0" smtClean="0"/>
              <a:t>Lifetime</a:t>
            </a:r>
            <a:endParaRPr lang="en-US" sz="3200" dirty="0"/>
          </a:p>
        </p:txBody>
      </p:sp>
      <p:graphicFrame>
        <p:nvGraphicFramePr>
          <p:cNvPr id="4" name="TPChart"/>
          <p:cNvGraphicFramePr>
            <a:graphicFrameLocks noChangeAspect="1"/>
          </p:cNvGraphicFramePr>
          <p:nvPr>
            <p:custDataLst>
              <p:tags r:id="rId4"/>
            </p:custDataLst>
            <p:extLst/>
          </p:nvPr>
        </p:nvGraphicFramePr>
        <p:xfrm>
          <a:off x="5029200" y="3035300"/>
          <a:ext cx="3657600" cy="4114800"/>
        </p:xfrm>
        <a:graphic>
          <a:graphicData uri="http://schemas.openxmlformats.org/presentationml/2006/ole">
            <mc:AlternateContent xmlns:mc="http://schemas.openxmlformats.org/markup-compatibility/2006">
              <mc:Choice xmlns:v="urn:schemas-microsoft-com:vml" Requires="v">
                <p:oleObj spid="_x0000_s6157" name="Chart" r:id="rId6" imgW="5715000" imgH="6429642" progId="MSGraph.Chart.8">
                  <p:embed followColorScheme="full"/>
                </p:oleObj>
              </mc:Choice>
              <mc:Fallback>
                <p:oleObj name="Chart" r:id="rId6" imgW="5715000" imgH="6429642" progId="MSGraph.Chart.8">
                  <p:embed followColorScheme="full"/>
                  <p:pic>
                    <p:nvPicPr>
                      <p:cNvPr id="0" name=""/>
                      <p:cNvPicPr/>
                      <p:nvPr/>
                    </p:nvPicPr>
                    <p:blipFill>
                      <a:blip r:embed="rId7"/>
                      <a:stretch>
                        <a:fillRect/>
                      </a:stretch>
                    </p:blipFill>
                    <p:spPr>
                      <a:xfrm>
                        <a:off x="5029200" y="3035300"/>
                        <a:ext cx="3657600" cy="41148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89898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372708"/>
            <a:ext cx="7055380" cy="1400530"/>
          </a:xfrm>
        </p:spPr>
        <p:txBody>
          <a:bodyPr/>
          <a:lstStyle/>
          <a:p>
            <a:r>
              <a:rPr lang="en-US" sz="3600" dirty="0" smtClean="0"/>
              <a:t>Senators</a:t>
            </a:r>
            <a:br>
              <a:rPr lang="en-US" sz="3600" dirty="0" smtClean="0"/>
            </a:br>
            <a:r>
              <a:rPr lang="en-US" sz="2400" dirty="0" smtClean="0"/>
              <a:t>Constitution, Article III, Section I.  </a:t>
            </a:r>
            <a:br>
              <a:rPr lang="en-US" sz="2400" dirty="0" smtClean="0"/>
            </a:br>
            <a:r>
              <a:rPr lang="en-US" sz="2400" dirty="0" smtClean="0"/>
              <a:t>(Handbook, </a:t>
            </a:r>
            <a:r>
              <a:rPr lang="en-US" sz="2400" dirty="0" err="1" smtClean="0"/>
              <a:t>pgs</a:t>
            </a:r>
            <a:r>
              <a:rPr lang="en-US" sz="2400" dirty="0" smtClean="0"/>
              <a:t> 7-9)</a:t>
            </a:r>
            <a:endParaRPr lang="en-US" sz="2400" dirty="0"/>
          </a:p>
        </p:txBody>
      </p:sp>
      <p:sp>
        <p:nvSpPr>
          <p:cNvPr id="3" name="Content Placeholder 2"/>
          <p:cNvSpPr>
            <a:spLocks noGrp="1"/>
          </p:cNvSpPr>
          <p:nvPr>
            <p:ph idx="1"/>
          </p:nvPr>
        </p:nvSpPr>
        <p:spPr/>
        <p:txBody>
          <a:bodyPr>
            <a:normAutofit lnSpcReduction="10000"/>
          </a:bodyPr>
          <a:lstStyle/>
          <a:p>
            <a:r>
              <a:rPr lang="en-US" sz="2400" b="1" dirty="0" smtClean="0">
                <a:solidFill>
                  <a:schemeClr val="accent3"/>
                </a:solidFill>
              </a:rPr>
              <a:t>Three-years.</a:t>
            </a:r>
          </a:p>
          <a:p>
            <a:r>
              <a:rPr lang="en-US" sz="2400" b="1" dirty="0" smtClean="0">
                <a:solidFill>
                  <a:schemeClr val="accent3"/>
                </a:solidFill>
              </a:rPr>
              <a:t>Full-Time Faculty:</a:t>
            </a:r>
          </a:p>
          <a:p>
            <a:pPr lvl="1"/>
            <a:r>
              <a:rPr lang="en-US" sz="2400" dirty="0" smtClean="0"/>
              <a:t>One senator for every 12 Full-Time Equivalent Faculty (FTEF) -- minimum of two per division.</a:t>
            </a:r>
          </a:p>
          <a:p>
            <a:pPr lvl="1"/>
            <a:r>
              <a:rPr lang="en-US" sz="2400" dirty="0" smtClean="0"/>
              <a:t>47 FT senators represent approximately 575 FT faculty.</a:t>
            </a:r>
          </a:p>
          <a:p>
            <a:r>
              <a:rPr lang="en-US" sz="2400" b="1" dirty="0" smtClean="0">
                <a:solidFill>
                  <a:schemeClr val="accent3"/>
                </a:solidFill>
              </a:rPr>
              <a:t>Adjunct Faculty:</a:t>
            </a:r>
          </a:p>
          <a:p>
            <a:pPr lvl="1"/>
            <a:r>
              <a:rPr lang="en-US" sz="2400" dirty="0"/>
              <a:t>2</a:t>
            </a:r>
            <a:r>
              <a:rPr lang="en-US" sz="2400" dirty="0" smtClean="0"/>
              <a:t> adjunct senators represent 335 PT faculty.</a:t>
            </a:r>
          </a:p>
          <a:p>
            <a:endParaRPr lang="en-US" dirty="0" smtClean="0"/>
          </a:p>
          <a:p>
            <a:endParaRPr lang="en-US" dirty="0"/>
          </a:p>
        </p:txBody>
      </p:sp>
    </p:spTree>
    <p:extLst>
      <p:ext uri="{BB962C8B-B14F-4D97-AF65-F5344CB8AC3E}">
        <p14:creationId xmlns:p14="http://schemas.microsoft.com/office/powerpoint/2010/main" val="2095018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89828"/>
            <a:ext cx="7055380" cy="1400530"/>
          </a:xfrm>
        </p:spPr>
        <p:txBody>
          <a:bodyPr/>
          <a:lstStyle/>
          <a:p>
            <a:r>
              <a:rPr lang="en-US" sz="3600" dirty="0" smtClean="0"/>
              <a:t>Senators</a:t>
            </a:r>
            <a:br>
              <a:rPr lang="en-US" sz="3600" dirty="0" smtClean="0"/>
            </a:br>
            <a:r>
              <a:rPr lang="en-US" sz="2400" dirty="0" smtClean="0"/>
              <a:t>Constitution, Article III, Section I.  </a:t>
            </a:r>
            <a:br>
              <a:rPr lang="en-US" sz="2400" dirty="0" smtClean="0"/>
            </a:br>
            <a:r>
              <a:rPr lang="en-US" sz="2400" dirty="0" smtClean="0"/>
              <a:t>(Handbook, </a:t>
            </a:r>
            <a:r>
              <a:rPr lang="en-US" sz="2400" dirty="0" err="1" smtClean="0"/>
              <a:t>pgs</a:t>
            </a:r>
            <a:r>
              <a:rPr lang="en-US" sz="2400" dirty="0" smtClean="0"/>
              <a:t> 7-9)</a:t>
            </a:r>
            <a:endParaRPr lang="en-US" sz="2400" dirty="0"/>
          </a:p>
        </p:txBody>
      </p:sp>
      <p:sp>
        <p:nvSpPr>
          <p:cNvPr id="3" name="Content Placeholder 2"/>
          <p:cNvSpPr>
            <a:spLocks noGrp="1"/>
          </p:cNvSpPr>
          <p:nvPr>
            <p:ph idx="1"/>
          </p:nvPr>
        </p:nvSpPr>
        <p:spPr>
          <a:xfrm>
            <a:off x="827700" y="1680210"/>
            <a:ext cx="6711654" cy="5074920"/>
          </a:xfrm>
        </p:spPr>
        <p:txBody>
          <a:bodyPr>
            <a:normAutofit fontScale="92500"/>
          </a:bodyPr>
          <a:lstStyle/>
          <a:p>
            <a:r>
              <a:rPr lang="en-US" sz="2200" b="1" dirty="0" smtClean="0">
                <a:solidFill>
                  <a:schemeClr val="accent3"/>
                </a:solidFill>
              </a:rPr>
              <a:t>Attendance:  </a:t>
            </a:r>
            <a:r>
              <a:rPr lang="en-US" sz="2200" dirty="0" smtClean="0"/>
              <a:t>Senators are expected to attend </a:t>
            </a:r>
            <a:r>
              <a:rPr lang="en-US" sz="2200" dirty="0"/>
              <a:t>all regularly scheduled senate meetings. A senator may be removed for excessive absences. </a:t>
            </a:r>
            <a:r>
              <a:rPr lang="en-US" sz="2200" dirty="0" smtClean="0"/>
              <a:t>Article III, Section 1.10.</a:t>
            </a:r>
          </a:p>
          <a:p>
            <a:r>
              <a:rPr lang="en-US" sz="2200" b="1" dirty="0" smtClean="0">
                <a:solidFill>
                  <a:schemeClr val="accent3"/>
                </a:solidFill>
              </a:rPr>
              <a:t>Participation in Meetings:</a:t>
            </a:r>
          </a:p>
          <a:p>
            <a:r>
              <a:rPr lang="en-US" sz="2200" u="sng" dirty="0" smtClean="0"/>
              <a:t>Before meetings</a:t>
            </a:r>
            <a:r>
              <a:rPr lang="en-US" sz="2200" dirty="0" smtClean="0"/>
              <a:t>: Review packet, consult with constituents. </a:t>
            </a:r>
          </a:p>
          <a:p>
            <a:r>
              <a:rPr lang="en-US" sz="2200" u="sng" dirty="0" smtClean="0"/>
              <a:t>During meetings</a:t>
            </a:r>
            <a:r>
              <a:rPr lang="en-US" sz="2200" dirty="0" smtClean="0"/>
              <a:t>: Welcome comments, input and feedback.  Roberts Rules of Order (handbook, pg.52-54). Thank you for minimizing distractions!</a:t>
            </a:r>
          </a:p>
          <a:p>
            <a:r>
              <a:rPr lang="en-US" sz="2200" u="sng" dirty="0" smtClean="0"/>
              <a:t>After meetings</a:t>
            </a:r>
            <a:r>
              <a:rPr lang="en-US" sz="2200" dirty="0" smtClean="0"/>
              <a:t>: Share information and consult with constituents (e.g., share at division/</a:t>
            </a:r>
            <a:r>
              <a:rPr lang="en-US" sz="2200" dirty="0" err="1" smtClean="0"/>
              <a:t>dept</a:t>
            </a:r>
            <a:r>
              <a:rPr lang="en-US" sz="2200" dirty="0" smtClean="0"/>
              <a:t> meetings, post meeting packet in mailroom).</a:t>
            </a:r>
          </a:p>
          <a:p>
            <a:r>
              <a:rPr lang="en-US" sz="2200" b="1" i="1" dirty="0" smtClean="0">
                <a:solidFill>
                  <a:schemeClr val="accent3"/>
                </a:solidFill>
              </a:rPr>
              <a:t>Consider joining a Senate committee.</a:t>
            </a:r>
          </a:p>
          <a:p>
            <a:endParaRPr lang="en-US" dirty="0" smtClean="0"/>
          </a:p>
          <a:p>
            <a:pPr lvl="1"/>
            <a:endParaRPr lang="en-US" dirty="0"/>
          </a:p>
          <a:p>
            <a:pPr marL="0" indent="0">
              <a:buNone/>
            </a:pP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92088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Packet</a:t>
            </a:r>
            <a:endParaRPr lang="en-US" dirty="0"/>
          </a:p>
        </p:txBody>
      </p:sp>
      <p:sp>
        <p:nvSpPr>
          <p:cNvPr id="3" name="Content Placeholder 2"/>
          <p:cNvSpPr>
            <a:spLocks noGrp="1"/>
          </p:cNvSpPr>
          <p:nvPr>
            <p:ph idx="1"/>
          </p:nvPr>
        </p:nvSpPr>
        <p:spPr>
          <a:xfrm>
            <a:off x="827700" y="1348741"/>
            <a:ext cx="6711654" cy="4899666"/>
          </a:xfrm>
        </p:spPr>
        <p:txBody>
          <a:bodyPr>
            <a:normAutofit fontScale="92500" lnSpcReduction="10000"/>
          </a:bodyPr>
          <a:lstStyle/>
          <a:p>
            <a:r>
              <a:rPr lang="en-US" b="1" dirty="0" smtClean="0">
                <a:solidFill>
                  <a:schemeClr val="accent3"/>
                </a:solidFill>
              </a:rPr>
              <a:t>Page 1: </a:t>
            </a:r>
          </a:p>
          <a:p>
            <a:r>
              <a:rPr lang="en-US" dirty="0" smtClean="0"/>
              <a:t>Senators &amp; terms, executive board.  Any corrections?  Senior senators for Math? Natural Sciences? </a:t>
            </a:r>
          </a:p>
          <a:p>
            <a:r>
              <a:rPr lang="en-US" b="1" dirty="0" smtClean="0">
                <a:solidFill>
                  <a:schemeClr val="accent3"/>
                </a:solidFill>
              </a:rPr>
              <a:t>Page 2: </a:t>
            </a:r>
          </a:p>
          <a:p>
            <a:r>
              <a:rPr lang="en-US" dirty="0" smtClean="0"/>
              <a:t>Purpose, 10 + 1.</a:t>
            </a:r>
          </a:p>
          <a:p>
            <a:r>
              <a:rPr lang="en-US" dirty="0" smtClean="0"/>
              <a:t>Senate &amp; Campus Committee meetings and representatives.   Meetings are open – confirm details with chair.</a:t>
            </a:r>
          </a:p>
          <a:p>
            <a:r>
              <a:rPr lang="en-US" b="1" dirty="0" smtClean="0">
                <a:solidFill>
                  <a:schemeClr val="accent3"/>
                </a:solidFill>
              </a:rPr>
              <a:t>Page 3:</a:t>
            </a:r>
          </a:p>
          <a:p>
            <a:r>
              <a:rPr lang="en-US" dirty="0" smtClean="0"/>
              <a:t>Agenda &amp; Table of Contents</a:t>
            </a:r>
          </a:p>
          <a:p>
            <a:r>
              <a:rPr lang="en-US" dirty="0" smtClean="0"/>
              <a:t>Minutes -  information, context for decision-making.</a:t>
            </a:r>
          </a:p>
          <a:p>
            <a:r>
              <a:rPr lang="en-US" dirty="0" smtClean="0"/>
              <a:t>Action items – please review before meeting.</a:t>
            </a:r>
          </a:p>
          <a:p>
            <a:r>
              <a:rPr lang="en-US" dirty="0" smtClean="0"/>
              <a:t>Note: Only “no’s” and abstentions are recorded.</a:t>
            </a:r>
          </a:p>
          <a:p>
            <a:endParaRPr lang="en-US" dirty="0" smtClean="0"/>
          </a:p>
          <a:p>
            <a:endParaRPr lang="en-US" dirty="0"/>
          </a:p>
        </p:txBody>
      </p:sp>
    </p:spTree>
    <p:extLst>
      <p:ext uri="{BB962C8B-B14F-4D97-AF65-F5344CB8AC3E}">
        <p14:creationId xmlns:p14="http://schemas.microsoft.com/office/powerpoint/2010/main" val="110537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r>
              <a:rPr lang="en-US" sz="2000" dirty="0" smtClean="0">
                <a:solidFill>
                  <a:schemeClr val="accent2"/>
                </a:solidFill>
              </a:rPr>
              <a:t>Order of business was resumed with approval of minutes.  Minutes were approved as amended.</a:t>
            </a:r>
            <a:endParaRPr lang="en-US" sz="2000" dirty="0">
              <a:solidFill>
                <a:schemeClr val="accent2"/>
              </a:solidFill>
            </a:endParaRPr>
          </a:p>
        </p:txBody>
      </p:sp>
      <p:sp>
        <p:nvSpPr>
          <p:cNvPr id="5" name="Content Placeholder 4"/>
          <p:cNvSpPr>
            <a:spLocks noGrp="1"/>
          </p:cNvSpPr>
          <p:nvPr>
            <p:ph idx="1"/>
          </p:nvPr>
        </p:nvSpPr>
        <p:spPr>
          <a:xfrm>
            <a:off x="827700" y="2180389"/>
            <a:ext cx="6711654" cy="4661146"/>
          </a:xfrm>
        </p:spPr>
        <p:txBody>
          <a:bodyPr>
            <a:normAutofit/>
          </a:bodyPr>
          <a:lstStyle/>
          <a:p>
            <a:r>
              <a:rPr lang="en-US" dirty="0" smtClean="0"/>
              <a:t>A. Call to Order</a:t>
            </a:r>
          </a:p>
          <a:p>
            <a:r>
              <a:rPr lang="en-US" dirty="0" smtClean="0"/>
              <a:t>B. </a:t>
            </a:r>
            <a:r>
              <a:rPr lang="en-US" b="1" dirty="0" smtClean="0">
                <a:solidFill>
                  <a:schemeClr val="accent3"/>
                </a:solidFill>
              </a:rPr>
              <a:t>Approval of Minutes</a:t>
            </a:r>
          </a:p>
          <a:p>
            <a:r>
              <a:rPr lang="en-US" dirty="0" smtClean="0"/>
              <a:t>C. Officer Reports</a:t>
            </a:r>
          </a:p>
          <a:p>
            <a:r>
              <a:rPr lang="en-US" dirty="0" smtClean="0"/>
              <a:t>D. Special Committee Reports</a:t>
            </a:r>
          </a:p>
          <a:p>
            <a:r>
              <a:rPr lang="en-US" dirty="0" smtClean="0"/>
              <a:t>E. Unfinished Business</a:t>
            </a:r>
          </a:p>
          <a:p>
            <a:r>
              <a:rPr lang="en-US" dirty="0" smtClean="0"/>
              <a:t>F. New Business</a:t>
            </a:r>
          </a:p>
          <a:p>
            <a:r>
              <a:rPr lang="en-US" dirty="0" smtClean="0"/>
              <a:t>G. Information Items – Discussion</a:t>
            </a:r>
          </a:p>
          <a:p>
            <a:r>
              <a:rPr lang="en-US" dirty="0" smtClean="0"/>
              <a:t>H.  Future Agenda Items</a:t>
            </a:r>
          </a:p>
          <a:p>
            <a:r>
              <a:rPr lang="en-US" dirty="0" smtClean="0"/>
              <a:t>I. Public Comment</a:t>
            </a:r>
          </a:p>
          <a:p>
            <a:r>
              <a:rPr lang="en-US" dirty="0" smtClean="0"/>
              <a:t>J. Adjourn</a:t>
            </a:r>
          </a:p>
          <a:p>
            <a:endParaRPr lang="en-US" dirty="0" smtClean="0"/>
          </a:p>
          <a:p>
            <a:endParaRPr lang="en-US" dirty="0" smtClean="0"/>
          </a:p>
          <a:p>
            <a:endParaRPr lang="en-US" dirty="0"/>
          </a:p>
        </p:txBody>
      </p:sp>
    </p:spTree>
    <p:extLst>
      <p:ext uri="{BB962C8B-B14F-4D97-AF65-F5344CB8AC3E}">
        <p14:creationId xmlns:p14="http://schemas.microsoft.com/office/powerpoint/2010/main" val="2515712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 Officer Reports</a:t>
            </a:r>
            <a:endParaRPr lang="en-US" dirty="0"/>
          </a:p>
        </p:txBody>
      </p:sp>
      <p:sp>
        <p:nvSpPr>
          <p:cNvPr id="3" name="Content Placeholder 2"/>
          <p:cNvSpPr>
            <a:spLocks noGrp="1"/>
          </p:cNvSpPr>
          <p:nvPr>
            <p:ph idx="1"/>
          </p:nvPr>
        </p:nvSpPr>
        <p:spPr/>
        <p:txBody>
          <a:bodyPr>
            <a:normAutofit/>
          </a:bodyPr>
          <a:lstStyle/>
          <a:p>
            <a:r>
              <a:rPr lang="en-US" dirty="0" smtClean="0"/>
              <a:t>a. President (pgs. 13-21)</a:t>
            </a:r>
          </a:p>
          <a:p>
            <a:r>
              <a:rPr lang="en-US" b="1" dirty="0" smtClean="0">
                <a:solidFill>
                  <a:schemeClr val="accent3"/>
                </a:solidFill>
              </a:rPr>
              <a:t>New Meeting Location for 2016-2017</a:t>
            </a:r>
            <a:r>
              <a:rPr lang="en-US" dirty="0" smtClean="0"/>
              <a:t>: DE 166.</a:t>
            </a:r>
          </a:p>
          <a:p>
            <a:pPr lvl="1"/>
            <a:r>
              <a:rPr lang="en-US" dirty="0" smtClean="0"/>
              <a:t>More central, smaller, further from construction.</a:t>
            </a:r>
            <a:endParaRPr lang="en-US" dirty="0"/>
          </a:p>
          <a:p>
            <a:r>
              <a:rPr lang="en-US" dirty="0" smtClean="0"/>
              <a:t>Will </a:t>
            </a:r>
            <a:r>
              <a:rPr lang="en-US" dirty="0"/>
              <a:t>experiment with room set-ups and invite your feedback</a:t>
            </a:r>
            <a:r>
              <a:rPr lang="en-US" dirty="0" smtClean="0"/>
              <a:t>.</a:t>
            </a:r>
          </a:p>
          <a:p>
            <a:r>
              <a:rPr lang="en-US" dirty="0" smtClean="0"/>
              <a:t>OK to bring your lunch.  </a:t>
            </a:r>
          </a:p>
          <a:p>
            <a:r>
              <a:rPr lang="en-US" i="1" dirty="0" smtClean="0"/>
              <a:t>Please help us keep our food privileges by being neat.  </a:t>
            </a:r>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32364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b="1" dirty="0" smtClean="0">
                <a:solidFill>
                  <a:schemeClr val="accent3"/>
                </a:solidFill>
              </a:rPr>
              <a:t>Office</a:t>
            </a:r>
            <a:r>
              <a:rPr lang="en-US" dirty="0" smtClean="0"/>
              <a:t> Location: Library 273</a:t>
            </a:r>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06701" y="2329181"/>
            <a:ext cx="4685029" cy="3513772"/>
          </a:xfrm>
        </p:spPr>
      </p:pic>
      <p:graphicFrame>
        <p:nvGraphicFramePr>
          <p:cNvPr id="4" name="Object 3"/>
          <p:cNvGraphicFramePr>
            <a:graphicFrameLocks noChangeAspect="1"/>
          </p:cNvGraphicFramePr>
          <p:nvPr/>
        </p:nvGraphicFramePr>
        <p:xfrm>
          <a:off x="4259263" y="3209925"/>
          <a:ext cx="625475" cy="438150"/>
        </p:xfrm>
        <a:graphic>
          <a:graphicData uri="http://schemas.openxmlformats.org/presentationml/2006/ole">
            <mc:AlternateContent xmlns:mc="http://schemas.openxmlformats.org/markup-compatibility/2006">
              <mc:Choice xmlns:v="urn:schemas-microsoft-com:vml" Requires="v">
                <p:oleObj spid="_x0000_s1039" name="Packager Shell Object" showAsIcon="1" r:id="rId5" imgW="625680" imgH="437400" progId="Package">
                  <p:embed/>
                </p:oleObj>
              </mc:Choice>
              <mc:Fallback>
                <p:oleObj name="Packager Shell Object" showAsIcon="1" r:id="rId5" imgW="625680" imgH="437400" progId="Package">
                  <p:embed/>
                  <p:pic>
                    <p:nvPicPr>
                      <p:cNvPr id="0" name=""/>
                      <p:cNvPicPr/>
                      <p:nvPr/>
                    </p:nvPicPr>
                    <p:blipFill>
                      <a:blip r:embed="rId6"/>
                      <a:stretch>
                        <a:fillRect/>
                      </a:stretch>
                    </p:blipFill>
                    <p:spPr>
                      <a:xfrm>
                        <a:off x="4259263" y="3209925"/>
                        <a:ext cx="625475" cy="438150"/>
                      </a:xfrm>
                      <a:prstGeom prst="rect">
                        <a:avLst/>
                      </a:prstGeom>
                    </p:spPr>
                  </p:pic>
                </p:oleObj>
              </mc:Fallback>
            </mc:AlternateContent>
          </a:graphicData>
        </a:graphic>
      </p:graphicFrame>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6239" t="6388" r="6376"/>
          <a:stretch/>
        </p:blipFill>
        <p:spPr>
          <a:xfrm rot="5400000">
            <a:off x="5994699" y="476348"/>
            <a:ext cx="2846070" cy="2286673"/>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9116"/>
          <a:stretch/>
        </p:blipFill>
        <p:spPr>
          <a:xfrm>
            <a:off x="5169738" y="4126229"/>
            <a:ext cx="3554730" cy="2423001"/>
          </a:xfrm>
          <a:prstGeom prst="rect">
            <a:avLst/>
          </a:prstGeom>
        </p:spPr>
      </p:pic>
      <p:sp>
        <p:nvSpPr>
          <p:cNvPr id="8" name="TextBox 7"/>
          <p:cNvSpPr txBox="1"/>
          <p:nvPr/>
        </p:nvSpPr>
        <p:spPr>
          <a:xfrm>
            <a:off x="484710" y="5692140"/>
            <a:ext cx="4685028" cy="923330"/>
          </a:xfrm>
          <a:prstGeom prst="rect">
            <a:avLst/>
          </a:prstGeom>
          <a:noFill/>
        </p:spPr>
        <p:txBody>
          <a:bodyPr wrap="square" rtlCol="0">
            <a:spAutoFit/>
          </a:bodyPr>
          <a:lstStyle/>
          <a:p>
            <a:endParaRPr lang="en-US" dirty="0" smtClean="0"/>
          </a:p>
          <a:p>
            <a:r>
              <a:rPr lang="en-US" dirty="0" smtClean="0"/>
              <a:t>“Bikram Packing” </a:t>
            </a:r>
          </a:p>
          <a:p>
            <a:r>
              <a:rPr lang="en-US" dirty="0" smtClean="0"/>
              <a:t>– Mid-80s &amp; no A/C on campus!</a:t>
            </a:r>
            <a:endParaRPr lang="en-US" dirty="0"/>
          </a:p>
        </p:txBody>
      </p:sp>
      <p:sp>
        <p:nvSpPr>
          <p:cNvPr id="9" name="TextBox 8"/>
          <p:cNvSpPr txBox="1"/>
          <p:nvPr/>
        </p:nvSpPr>
        <p:spPr>
          <a:xfrm>
            <a:off x="5109210" y="3108960"/>
            <a:ext cx="4136700" cy="646331"/>
          </a:xfrm>
          <a:prstGeom prst="rect">
            <a:avLst/>
          </a:prstGeom>
          <a:noFill/>
        </p:spPr>
        <p:txBody>
          <a:bodyPr wrap="square" rtlCol="0">
            <a:spAutoFit/>
          </a:bodyPr>
          <a:lstStyle/>
          <a:p>
            <a:r>
              <a:rPr lang="en-US" dirty="0" smtClean="0"/>
              <a:t>Agendas: Outside Admin </a:t>
            </a:r>
            <a:r>
              <a:rPr lang="en-US" dirty="0" err="1" smtClean="0"/>
              <a:t>Bldg</a:t>
            </a:r>
            <a:r>
              <a:rPr lang="en-US" dirty="0" smtClean="0"/>
              <a:t>, </a:t>
            </a:r>
          </a:p>
          <a:p>
            <a:r>
              <a:rPr lang="en-US" dirty="0" smtClean="0"/>
              <a:t>by Admin 121 &amp; on ECC website.</a:t>
            </a:r>
            <a:endParaRPr lang="en-US" dirty="0"/>
          </a:p>
        </p:txBody>
      </p:sp>
    </p:spTree>
    <p:extLst>
      <p:ext uri="{BB962C8B-B14F-4D97-AF65-F5344CB8AC3E}">
        <p14:creationId xmlns:p14="http://schemas.microsoft.com/office/powerpoint/2010/main" val="2148524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224351" y="-1185610"/>
            <a:ext cx="6695299" cy="9032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628650" y="362651"/>
            <a:ext cx="5677262" cy="830997"/>
          </a:xfrm>
          <a:prstGeom prst="rect">
            <a:avLst/>
          </a:prstGeom>
        </p:spPr>
        <p:txBody>
          <a:bodyPr wrap="square">
            <a:spAutoFit/>
          </a:bodyPr>
          <a:lstStyle/>
          <a:p>
            <a:pPr algn="ctr"/>
            <a:r>
              <a:rPr lang="en-US" sz="2400" b="1" dirty="0" smtClean="0">
                <a:solidFill>
                  <a:schemeClr val="accent1"/>
                </a:solidFill>
              </a:rPr>
              <a:t>How many people in this photo </a:t>
            </a:r>
          </a:p>
          <a:p>
            <a:pPr algn="ctr"/>
            <a:r>
              <a:rPr lang="en-US" sz="2400" b="1" dirty="0">
                <a:solidFill>
                  <a:schemeClr val="accent1"/>
                </a:solidFill>
              </a:rPr>
              <a:t>c</a:t>
            </a:r>
            <a:r>
              <a:rPr lang="en-US" sz="2400" b="1" dirty="0" smtClean="0">
                <a:solidFill>
                  <a:schemeClr val="accent1"/>
                </a:solidFill>
              </a:rPr>
              <a:t>ontinue to serve on the Senate?</a:t>
            </a:r>
            <a:endParaRPr lang="en-US" sz="2400" b="1" dirty="0">
              <a:solidFill>
                <a:schemeClr val="accent1"/>
              </a:solidFill>
            </a:endParaRPr>
          </a:p>
        </p:txBody>
      </p:sp>
      <p:sp>
        <p:nvSpPr>
          <p:cNvPr id="3" name="TextBox 2"/>
          <p:cNvSpPr txBox="1"/>
          <p:nvPr/>
        </p:nvSpPr>
        <p:spPr>
          <a:xfrm>
            <a:off x="2001795" y="5387546"/>
            <a:ext cx="5538295" cy="369332"/>
          </a:xfrm>
          <a:prstGeom prst="rect">
            <a:avLst/>
          </a:prstGeom>
          <a:noFill/>
        </p:spPr>
        <p:txBody>
          <a:bodyPr wrap="square" rtlCol="0">
            <a:spAutoFit/>
          </a:bodyPr>
          <a:lstStyle/>
          <a:p>
            <a:r>
              <a:rPr lang="en-US" dirty="0" smtClean="0">
                <a:solidFill>
                  <a:schemeClr val="accent2"/>
                </a:solidFill>
              </a:rPr>
              <a:t>Pete Marcoux had the right answer…</a:t>
            </a:r>
            <a:endParaRPr lang="en-US" dirty="0">
              <a:solidFill>
                <a:schemeClr val="accent2"/>
              </a:solidFill>
            </a:endParaRPr>
          </a:p>
        </p:txBody>
      </p:sp>
    </p:spTree>
    <p:extLst>
      <p:ext uri="{BB962C8B-B14F-4D97-AF65-F5344CB8AC3E}">
        <p14:creationId xmlns:p14="http://schemas.microsoft.com/office/powerpoint/2010/main" val="2642837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224351" y="-1185610"/>
            <a:ext cx="6695299" cy="9032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p:cNvSpPr/>
          <p:nvPr/>
        </p:nvSpPr>
        <p:spPr>
          <a:xfrm>
            <a:off x="810884" y="1556984"/>
            <a:ext cx="681486" cy="6667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95594" y="1467844"/>
            <a:ext cx="681486" cy="6667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87014" y="1758266"/>
            <a:ext cx="681486" cy="6667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92366" y="2687043"/>
            <a:ext cx="681486" cy="6667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47127" y="1749641"/>
            <a:ext cx="681486" cy="6667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943600" y="2704298"/>
            <a:ext cx="681486" cy="6667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4410" y="285750"/>
            <a:ext cx="5154930" cy="1107996"/>
          </a:xfrm>
          <a:prstGeom prst="rect">
            <a:avLst/>
          </a:prstGeom>
          <a:noFill/>
        </p:spPr>
        <p:txBody>
          <a:bodyPr wrap="square" rtlCol="0">
            <a:spAutoFit/>
          </a:bodyPr>
          <a:lstStyle/>
          <a:p>
            <a:pPr algn="ctr"/>
            <a:r>
              <a:rPr lang="en-US" sz="2200" b="1" dirty="0" smtClean="0">
                <a:solidFill>
                  <a:schemeClr val="accent1"/>
                </a:solidFill>
              </a:rPr>
              <a:t>Six: Chris Wells, Lance Widman, Daniel Berney, Chris Gold, Claudia Striepe, Pete Marcoux. </a:t>
            </a:r>
            <a:endParaRPr lang="en-US" sz="2200" b="1" dirty="0">
              <a:solidFill>
                <a:schemeClr val="accent1"/>
              </a:solidFill>
            </a:endParaRPr>
          </a:p>
        </p:txBody>
      </p:sp>
    </p:spTree>
    <p:extLst>
      <p:ext uri="{BB962C8B-B14F-4D97-AF65-F5344CB8AC3E}">
        <p14:creationId xmlns:p14="http://schemas.microsoft.com/office/powerpoint/2010/main" val="1536951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 Officer Reports</a:t>
            </a:r>
            <a:endParaRPr lang="en-US" dirty="0"/>
          </a:p>
        </p:txBody>
      </p:sp>
      <p:sp>
        <p:nvSpPr>
          <p:cNvPr id="3" name="Content Placeholder 2"/>
          <p:cNvSpPr>
            <a:spLocks noGrp="1"/>
          </p:cNvSpPr>
          <p:nvPr>
            <p:ph idx="1"/>
          </p:nvPr>
        </p:nvSpPr>
        <p:spPr/>
        <p:txBody>
          <a:bodyPr>
            <a:normAutofit/>
          </a:bodyPr>
          <a:lstStyle/>
          <a:p>
            <a:r>
              <a:rPr lang="en-US" dirty="0" smtClean="0"/>
              <a:t>a. President:</a:t>
            </a:r>
          </a:p>
          <a:p>
            <a:r>
              <a:rPr lang="en-US" b="1" dirty="0" smtClean="0"/>
              <a:t>Office &amp; Meeting moves</a:t>
            </a:r>
            <a:r>
              <a:rPr lang="en-US" dirty="0" smtClean="0"/>
              <a:t>:  Thanks </a:t>
            </a:r>
            <a:r>
              <a:rPr lang="en-US" dirty="0"/>
              <a:t>to </a:t>
            </a:r>
            <a:r>
              <a:rPr lang="en-US" b="1" dirty="0"/>
              <a:t>Library</a:t>
            </a:r>
            <a:r>
              <a:rPr lang="en-US" dirty="0"/>
              <a:t> (R. Russell, S. Kunisaki, D. </a:t>
            </a:r>
            <a:r>
              <a:rPr lang="en-US" dirty="0" smtClean="0"/>
              <a:t>Baldwin, H. Story) </a:t>
            </a:r>
            <a:r>
              <a:rPr lang="en-US" dirty="0"/>
              <a:t>and </a:t>
            </a:r>
            <a:r>
              <a:rPr lang="en-US" b="1" dirty="0"/>
              <a:t>Facilities</a:t>
            </a:r>
            <a:r>
              <a:rPr lang="en-US" dirty="0"/>
              <a:t> (D. Turano, R. Richardson, K. Pipkins, J. Macareno, R. Dietz) for help moving three decades of archives! </a:t>
            </a:r>
            <a:endParaRPr lang="en-US" dirty="0" smtClean="0"/>
          </a:p>
          <a:p>
            <a:r>
              <a:rPr lang="en-US" b="1" dirty="0" smtClean="0"/>
              <a:t>Online Educational Resources (OER) Grant for Online Textbooks</a:t>
            </a:r>
            <a:r>
              <a:rPr lang="en-US" dirty="0" smtClean="0"/>
              <a:t>: </a:t>
            </a:r>
            <a:r>
              <a:rPr lang="en-US" dirty="0"/>
              <a:t>Senator M. Fields &amp;</a:t>
            </a:r>
            <a:r>
              <a:rPr lang="en-US" dirty="0" smtClean="0"/>
              <a:t> </a:t>
            </a:r>
            <a:r>
              <a:rPr lang="en-US" dirty="0"/>
              <a:t>Grants Office </a:t>
            </a:r>
            <a:r>
              <a:rPr lang="en-US" dirty="0" smtClean="0"/>
              <a:t>supporting ~18 sections (4 faculty) to adopt online textbooks by SP18. </a:t>
            </a:r>
            <a:r>
              <a:rPr lang="en-US" i="1" dirty="0" smtClean="0"/>
              <a:t>Mark selected </a:t>
            </a:r>
            <a:r>
              <a:rPr lang="en-US" i="1" dirty="0"/>
              <a:t>to serve on the statewide Academic Senate Online Ed Committee.  </a:t>
            </a:r>
          </a:p>
          <a:p>
            <a:endParaRPr lang="en-US" dirty="0"/>
          </a:p>
          <a:p>
            <a:endParaRPr lang="en-US" dirty="0" smtClean="0"/>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6663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Call to Order</a:t>
            </a:r>
            <a:endParaRPr lang="en-US" dirty="0"/>
          </a:p>
        </p:txBody>
      </p:sp>
      <p:sp>
        <p:nvSpPr>
          <p:cNvPr id="3" name="Content Placeholder 2"/>
          <p:cNvSpPr>
            <a:spLocks noGrp="1"/>
          </p:cNvSpPr>
          <p:nvPr>
            <p:ph idx="1"/>
          </p:nvPr>
        </p:nvSpPr>
        <p:spPr>
          <a:xfrm>
            <a:off x="827700" y="1474471"/>
            <a:ext cx="6711654" cy="4773936"/>
          </a:xfrm>
        </p:spPr>
        <p:txBody>
          <a:bodyPr>
            <a:noAutofit/>
          </a:bodyPr>
          <a:lstStyle/>
          <a:p>
            <a:r>
              <a:rPr lang="en-US" sz="2400" b="1" dirty="0" smtClean="0">
                <a:solidFill>
                  <a:schemeClr val="accent3"/>
                </a:solidFill>
              </a:rPr>
              <a:t>Introductions:</a:t>
            </a:r>
          </a:p>
          <a:p>
            <a:r>
              <a:rPr lang="en-US" sz="2400" dirty="0" smtClean="0"/>
              <a:t>Name</a:t>
            </a:r>
          </a:p>
          <a:p>
            <a:r>
              <a:rPr lang="en-US" sz="2400" dirty="0" smtClean="0"/>
              <a:t>Department</a:t>
            </a:r>
          </a:p>
          <a:p>
            <a:r>
              <a:rPr lang="en-US" sz="2400" dirty="0" smtClean="0"/>
              <a:t>Number of years of service to the Senate.</a:t>
            </a:r>
          </a:p>
          <a:p>
            <a:endParaRPr lang="en-US" sz="2400" dirty="0"/>
          </a:p>
          <a:p>
            <a:r>
              <a:rPr lang="en-US" sz="2400" dirty="0" smtClean="0">
                <a:solidFill>
                  <a:schemeClr val="accent2"/>
                </a:solidFill>
              </a:rPr>
              <a:t>Our longest serving senator is Lance Widman with 30 years of tenure.  Many thanks to Lance for his long service!</a:t>
            </a:r>
          </a:p>
        </p:txBody>
      </p:sp>
    </p:spTree>
    <p:extLst>
      <p:ext uri="{BB962C8B-B14F-4D97-AF65-F5344CB8AC3E}">
        <p14:creationId xmlns:p14="http://schemas.microsoft.com/office/powerpoint/2010/main" val="3683903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 Officer Reports</a:t>
            </a:r>
            <a:endParaRPr lang="en-US" dirty="0"/>
          </a:p>
        </p:txBody>
      </p:sp>
      <p:sp>
        <p:nvSpPr>
          <p:cNvPr id="5" name="Text Placeholder 4"/>
          <p:cNvSpPr>
            <a:spLocks noGrp="1"/>
          </p:cNvSpPr>
          <p:nvPr>
            <p:ph type="body" idx="1"/>
          </p:nvPr>
        </p:nvSpPr>
        <p:spPr>
          <a:xfrm>
            <a:off x="827700" y="1249396"/>
            <a:ext cx="3298112" cy="576262"/>
          </a:xfrm>
        </p:spPr>
        <p:txBody>
          <a:bodyPr/>
          <a:lstStyle/>
          <a:p>
            <a:r>
              <a:rPr lang="en-US" dirty="0">
                <a:solidFill>
                  <a:schemeClr val="tx1"/>
                </a:solidFill>
              </a:rPr>
              <a:t>a. President</a:t>
            </a:r>
            <a:r>
              <a:rPr lang="en-US" dirty="0" smtClean="0">
                <a:solidFill>
                  <a:schemeClr val="tx1"/>
                </a:solidFill>
              </a:rPr>
              <a:t>:</a:t>
            </a:r>
            <a:endParaRPr lang="en-US" dirty="0">
              <a:solidFill>
                <a:schemeClr val="tx1"/>
              </a:solidFill>
            </a:endParaRPr>
          </a:p>
        </p:txBody>
      </p:sp>
      <p:sp>
        <p:nvSpPr>
          <p:cNvPr id="3" name="Content Placeholder 2"/>
          <p:cNvSpPr>
            <a:spLocks noGrp="1"/>
          </p:cNvSpPr>
          <p:nvPr>
            <p:ph sz="half" idx="2"/>
          </p:nvPr>
        </p:nvSpPr>
        <p:spPr>
          <a:xfrm>
            <a:off x="827700" y="1905000"/>
            <a:ext cx="3298113" cy="4590691"/>
          </a:xfrm>
        </p:spPr>
        <p:txBody>
          <a:bodyPr>
            <a:normAutofit fontScale="92500" lnSpcReduction="20000"/>
          </a:bodyPr>
          <a:lstStyle/>
          <a:p>
            <a:r>
              <a:rPr lang="en-US" b="1" dirty="0" smtClean="0"/>
              <a:t>Financial Aid</a:t>
            </a:r>
            <a:r>
              <a:rPr lang="en-US" dirty="0" smtClean="0"/>
              <a:t>:  Starting F16 2.0 GPA required to keep Board of Governor’s Fee Waiver. </a:t>
            </a:r>
          </a:p>
          <a:p>
            <a:r>
              <a:rPr lang="en-US" dirty="0" smtClean="0"/>
              <a:t>Freeze </a:t>
            </a:r>
            <a:r>
              <a:rPr lang="en-US" dirty="0"/>
              <a:t>date </a:t>
            </a:r>
            <a:r>
              <a:rPr lang="en-US" dirty="0" smtClean="0"/>
              <a:t>implementation -- financial </a:t>
            </a:r>
            <a:r>
              <a:rPr lang="en-US" dirty="0"/>
              <a:t>aid </a:t>
            </a:r>
            <a:r>
              <a:rPr lang="en-US" dirty="0" smtClean="0"/>
              <a:t>based </a:t>
            </a:r>
            <a:r>
              <a:rPr lang="en-US" dirty="0"/>
              <a:t>on </a:t>
            </a:r>
            <a:r>
              <a:rPr lang="en-US" dirty="0" smtClean="0"/>
              <a:t>units at census. </a:t>
            </a:r>
          </a:p>
          <a:p>
            <a:r>
              <a:rPr lang="en-US" b="1" dirty="0" smtClean="0"/>
              <a:t>Enrollment</a:t>
            </a:r>
            <a:r>
              <a:rPr lang="en-US" dirty="0" smtClean="0"/>
              <a:t>: College </a:t>
            </a:r>
            <a:r>
              <a:rPr lang="en-US" dirty="0"/>
              <a:t>will continue to seek ideas and opportunities to build enrollment.</a:t>
            </a:r>
          </a:p>
          <a:p>
            <a:r>
              <a:rPr lang="en-US" b="1" dirty="0" smtClean="0"/>
              <a:t>Dual </a:t>
            </a:r>
            <a:r>
              <a:rPr lang="en-US" b="1" dirty="0"/>
              <a:t>Enrollment</a:t>
            </a:r>
            <a:r>
              <a:rPr lang="en-US" dirty="0"/>
              <a:t>: </a:t>
            </a:r>
            <a:r>
              <a:rPr lang="en-US" dirty="0" smtClean="0"/>
              <a:t>Number of contracts approved at August BOT. MOUs </a:t>
            </a:r>
            <a:r>
              <a:rPr lang="en-US" dirty="0"/>
              <a:t>emphasize </a:t>
            </a:r>
            <a:r>
              <a:rPr lang="en-US" dirty="0" smtClean="0"/>
              <a:t>maintaining academic standards. Steering </a:t>
            </a:r>
            <a:r>
              <a:rPr lang="en-US" dirty="0"/>
              <a:t>committee </a:t>
            </a:r>
            <a:r>
              <a:rPr lang="en-US" dirty="0" smtClean="0"/>
              <a:t>to be </a:t>
            </a:r>
            <a:r>
              <a:rPr lang="en-US" dirty="0"/>
              <a:t>formed.  </a:t>
            </a:r>
          </a:p>
          <a:p>
            <a:endParaRPr lang="en-US" dirty="0" smtClean="0"/>
          </a:p>
          <a:p>
            <a:endParaRPr lang="en-US" dirty="0" smtClean="0"/>
          </a:p>
          <a:p>
            <a:endParaRPr lang="en-US" dirty="0"/>
          </a:p>
          <a:p>
            <a:pPr marL="0" indent="0">
              <a:buNone/>
            </a:pPr>
            <a:endParaRPr lang="en-US" dirty="0" smtClean="0"/>
          </a:p>
          <a:p>
            <a:endParaRPr lang="en-US" dirty="0"/>
          </a:p>
        </p:txBody>
      </p:sp>
      <p:sp>
        <p:nvSpPr>
          <p:cNvPr id="6" name="Text Placeholder 5"/>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a:xfrm>
            <a:off x="4241976" y="2514600"/>
            <a:ext cx="3894751" cy="4144992"/>
          </a:xfrm>
        </p:spPr>
        <p:txBody>
          <a:bodyPr>
            <a:normAutofit/>
          </a:bodyPr>
          <a:lstStyle/>
          <a:p>
            <a:endParaRPr lang="en-US" dirty="0" smtClean="0"/>
          </a:p>
          <a:p>
            <a:endParaRPr lang="en-US" dirty="0"/>
          </a:p>
          <a:p>
            <a:endParaRPr lang="en-US" b="1" dirty="0" smtClean="0"/>
          </a:p>
          <a:p>
            <a:endParaRPr lang="en-US" b="1" dirty="0" smtClean="0"/>
          </a:p>
          <a:p>
            <a:r>
              <a:rPr lang="en-US" b="1" dirty="0" smtClean="0"/>
              <a:t>Process </a:t>
            </a:r>
            <a:r>
              <a:rPr lang="en-US" b="1" dirty="0"/>
              <a:t>Improvement</a:t>
            </a:r>
            <a:r>
              <a:rPr lang="en-US" dirty="0"/>
              <a:t>: Steering Committee </a:t>
            </a:r>
            <a:r>
              <a:rPr lang="en-US" dirty="0" smtClean="0"/>
              <a:t>considers </a:t>
            </a:r>
            <a:r>
              <a:rPr lang="en-US" dirty="0"/>
              <a:t>how current processes may hinder student </a:t>
            </a:r>
            <a:r>
              <a:rPr lang="en-US" dirty="0" smtClean="0"/>
              <a:t>enrollment (data   analysis, spoofing student experience, reviewing communications).  “Every interaction counts.”</a:t>
            </a:r>
            <a:endParaRPr lang="en-US" dirty="0"/>
          </a:p>
          <a:p>
            <a:endParaRPr lang="en-US" dirty="0"/>
          </a:p>
        </p:txBody>
      </p:sp>
      <p:pic>
        <p:nvPicPr>
          <p:cNvPr id="4" name="Content Placeholder 3"/>
          <p:cNvPicPr>
            <a:picLocks noChangeAspect="1"/>
          </p:cNvPicPr>
          <p:nvPr/>
        </p:nvPicPr>
        <p:blipFill>
          <a:blip r:embed="rId3"/>
          <a:stretch>
            <a:fillRect/>
          </a:stretch>
        </p:blipFill>
        <p:spPr>
          <a:xfrm>
            <a:off x="5320215" y="196174"/>
            <a:ext cx="2816512" cy="3548331"/>
          </a:xfrm>
          <a:prstGeom prst="rect">
            <a:avLst/>
          </a:prstGeom>
        </p:spPr>
      </p:pic>
    </p:spTree>
    <p:extLst>
      <p:ext uri="{BB962C8B-B14F-4D97-AF65-F5344CB8AC3E}">
        <p14:creationId xmlns:p14="http://schemas.microsoft.com/office/powerpoint/2010/main" val="400937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 Officer Reports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 VP Compton Center: Paul Flor</a:t>
            </a:r>
          </a:p>
          <a:p>
            <a:r>
              <a:rPr lang="en-US" dirty="0" smtClean="0">
                <a:solidFill>
                  <a:schemeClr val="accent2"/>
                </a:solidFill>
              </a:rPr>
              <a:t>Compton has completed the first draft of the self-evaluation and working on the second wave of edits.  The accreditation visit is scheduled for March.  The first March meeting of the ECC Academic Senate will be on a Thursday so the accreditation team can observe the Compton Faculty Council in action.  January will be the 90</a:t>
            </a:r>
            <a:r>
              <a:rPr lang="en-US" baseline="30000" dirty="0" smtClean="0">
                <a:solidFill>
                  <a:schemeClr val="accent2"/>
                </a:solidFill>
              </a:rPr>
              <a:t>th</a:t>
            </a:r>
            <a:r>
              <a:rPr lang="en-US" dirty="0" smtClean="0">
                <a:solidFill>
                  <a:schemeClr val="accent2"/>
                </a:solidFill>
              </a:rPr>
              <a:t> anniversary for the Center.  The Faculty Council is planning a year-long campaign so visitors to the college see that the college has a long history.  The Compton Faculty Council meets 1</a:t>
            </a:r>
            <a:r>
              <a:rPr lang="en-US" baseline="30000" dirty="0" smtClean="0">
                <a:solidFill>
                  <a:schemeClr val="accent2"/>
                </a:solidFill>
              </a:rPr>
              <a:t>st</a:t>
            </a:r>
            <a:r>
              <a:rPr lang="en-US" dirty="0" smtClean="0">
                <a:solidFill>
                  <a:schemeClr val="accent2"/>
                </a:solidFill>
              </a:rPr>
              <a:t> and 3</a:t>
            </a:r>
            <a:r>
              <a:rPr lang="en-US" baseline="30000" dirty="0" smtClean="0">
                <a:solidFill>
                  <a:schemeClr val="accent2"/>
                </a:solidFill>
              </a:rPr>
              <a:t>rd</a:t>
            </a:r>
            <a:r>
              <a:rPr lang="en-US" dirty="0" smtClean="0">
                <a:solidFill>
                  <a:schemeClr val="accent2"/>
                </a:solidFill>
              </a:rPr>
              <a:t> Thursdays of the month.  They are currently shadowing the ECC curriculum process so there will be a process in place once the Center becomes accredited.  </a:t>
            </a:r>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77124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Officer Reports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c. Chair, Curriculum: Allison Carr (pgs. 22-61</a:t>
            </a:r>
            <a:r>
              <a:rPr lang="en-US" dirty="0" smtClean="0"/>
              <a:t>).  </a:t>
            </a:r>
            <a:r>
              <a:rPr lang="en-US" dirty="0" smtClean="0">
                <a:solidFill>
                  <a:schemeClr val="accent2"/>
                </a:solidFill>
              </a:rPr>
              <a:t>The CCC is fully staffed with representatives to the CCC.  The Chair met with all division deans over the summer.  If there are questions or if faculty need assistance they are encouraged to reach out to their division rep or to Allison.</a:t>
            </a:r>
            <a:endParaRPr lang="en-US" dirty="0">
              <a:solidFill>
                <a:schemeClr val="accent2"/>
              </a:solidFill>
            </a:endParaRPr>
          </a:p>
          <a:p>
            <a:r>
              <a:rPr lang="en-US" dirty="0"/>
              <a:t>d. VP Educational Policies: Chris </a:t>
            </a:r>
            <a:r>
              <a:rPr lang="en-US" dirty="0" smtClean="0"/>
              <a:t>Gold </a:t>
            </a:r>
            <a:r>
              <a:rPr lang="en-US" dirty="0" smtClean="0">
                <a:solidFill>
                  <a:schemeClr val="accent2"/>
                </a:solidFill>
              </a:rPr>
              <a:t>Chris explained that policies are “big picture” broad statements of what the college will do.  Procedures explain how we will implement the policies.  The committee will be working with the VPs to develop their “to do” lists and to prioritize policies and procedures to review this year.   Refer to the following four slides for an orientation to the work of the Educational Policies Committee. </a:t>
            </a:r>
            <a:endParaRPr lang="en-US" dirty="0">
              <a:solidFill>
                <a:schemeClr val="accent2"/>
              </a:solidFill>
            </a:endParaRPr>
          </a:p>
          <a:p>
            <a:pPr marL="0" indent="0">
              <a:buNone/>
            </a:pPr>
            <a:endParaRPr lang="en-US" dirty="0"/>
          </a:p>
          <a:p>
            <a:endParaRPr lang="en-US" dirty="0"/>
          </a:p>
        </p:txBody>
      </p:sp>
    </p:spTree>
    <p:extLst>
      <p:ext uri="{BB962C8B-B14F-4D97-AF65-F5344CB8AC3E}">
        <p14:creationId xmlns:p14="http://schemas.microsoft.com/office/powerpoint/2010/main" val="1525862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Educational Policies Committee</a:t>
            </a:r>
            <a:endParaRPr lang="en-US" dirty="0"/>
          </a:p>
        </p:txBody>
      </p:sp>
      <p:sp>
        <p:nvSpPr>
          <p:cNvPr id="6" name="Content Placeholder 5"/>
          <p:cNvSpPr>
            <a:spLocks noGrp="1"/>
          </p:cNvSpPr>
          <p:nvPr>
            <p:ph idx="1"/>
          </p:nvPr>
        </p:nvSpPr>
        <p:spPr/>
        <p:txBody>
          <a:bodyPr/>
          <a:lstStyle/>
          <a:p>
            <a:r>
              <a:rPr lang="en-US" dirty="0" smtClean="0"/>
              <a:t>Second and fourth Tuesday of the month in SOCS 123</a:t>
            </a:r>
          </a:p>
          <a:p>
            <a:pPr marL="0" indent="0">
              <a:buNone/>
            </a:pPr>
            <a:endParaRPr lang="en-US" dirty="0" smtClean="0"/>
          </a:p>
          <a:p>
            <a:pPr marL="0" indent="0">
              <a:buNone/>
            </a:pPr>
            <a:r>
              <a:rPr lang="en-US" sz="1800" u="sng" dirty="0"/>
              <a:t>Members</a:t>
            </a:r>
          </a:p>
          <a:p>
            <a:pPr marL="391716" indent="-166688"/>
            <a:r>
              <a:rPr lang="en-US" sz="1800" dirty="0"/>
              <a:t>Mark Fields, Administration of Justice, Industry and Technology </a:t>
            </a:r>
          </a:p>
          <a:p>
            <a:pPr marL="391716" indent="-166688"/>
            <a:r>
              <a:rPr lang="en-US" sz="1800" dirty="0"/>
              <a:t>Vanessa Haynes, Counseling, Compton Center</a:t>
            </a:r>
          </a:p>
          <a:p>
            <a:pPr marL="391716" indent="-166688"/>
            <a:r>
              <a:rPr lang="en-US" sz="1800" dirty="0"/>
              <a:t>Chris Jeffries, Counseling, Student Services</a:t>
            </a:r>
          </a:p>
          <a:p>
            <a:pPr marL="391716" indent="-166688"/>
            <a:r>
              <a:rPr lang="en-US" sz="1800" dirty="0"/>
              <a:t>Lori </a:t>
            </a:r>
            <a:r>
              <a:rPr lang="en-US" sz="1800" dirty="0" err="1"/>
              <a:t>Suekawa</a:t>
            </a:r>
            <a:r>
              <a:rPr lang="en-US" sz="1800" dirty="0"/>
              <a:t>, Articulation Officer, Student Services</a:t>
            </a:r>
          </a:p>
          <a:p>
            <a:pPr marL="391716" indent="-166688"/>
            <a:r>
              <a:rPr lang="en-US" sz="1800" dirty="0"/>
              <a:t>Karl </a:t>
            </a:r>
            <a:r>
              <a:rPr lang="en-US" sz="1800" dirty="0" err="1"/>
              <a:t>Striepe</a:t>
            </a:r>
            <a:r>
              <a:rPr lang="en-US" sz="1800" dirty="0"/>
              <a:t>, Political Science, Social Sciences</a:t>
            </a:r>
          </a:p>
          <a:p>
            <a:endParaRPr lang="en-US" dirty="0"/>
          </a:p>
        </p:txBody>
      </p:sp>
    </p:spTree>
    <p:extLst>
      <p:ext uri="{BB962C8B-B14F-4D97-AF65-F5344CB8AC3E}">
        <p14:creationId xmlns:p14="http://schemas.microsoft.com/office/powerpoint/2010/main" val="652864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994172"/>
          </a:xfrm>
        </p:spPr>
        <p:txBody>
          <a:bodyPr/>
          <a:lstStyle/>
          <a:p>
            <a:r>
              <a:rPr lang="en-US" dirty="0" smtClean="0"/>
              <a:t>Policies and Procedures</a:t>
            </a:r>
            <a:endParaRPr lang="en-US" dirty="0"/>
          </a:p>
        </p:txBody>
      </p:sp>
      <p:sp>
        <p:nvSpPr>
          <p:cNvPr id="3" name="Content Placeholder 2"/>
          <p:cNvSpPr>
            <a:spLocks noGrp="1"/>
          </p:cNvSpPr>
          <p:nvPr>
            <p:ph idx="1"/>
          </p:nvPr>
        </p:nvSpPr>
        <p:spPr>
          <a:xfrm>
            <a:off x="628650" y="1737360"/>
            <a:ext cx="7886700" cy="4815012"/>
          </a:xfrm>
        </p:spPr>
        <p:txBody>
          <a:bodyPr>
            <a:normAutofit fontScale="40000" lnSpcReduction="20000"/>
          </a:bodyPr>
          <a:lstStyle/>
          <a:p>
            <a:pPr marL="0" indent="0">
              <a:lnSpc>
                <a:spcPct val="170000"/>
              </a:lnSpc>
              <a:buNone/>
            </a:pPr>
            <a:r>
              <a:rPr lang="en-US" sz="3600" b="1" dirty="0" smtClean="0"/>
              <a:t>Board policies</a:t>
            </a:r>
            <a:r>
              <a:rPr lang="en-US" sz="3600" dirty="0" smtClean="0"/>
              <a:t> are usually broad statements of how a college and district is organized and functions.  </a:t>
            </a:r>
          </a:p>
          <a:p>
            <a:pPr marL="0" indent="0">
              <a:lnSpc>
                <a:spcPct val="170000"/>
              </a:lnSpc>
              <a:buNone/>
            </a:pPr>
            <a:r>
              <a:rPr lang="en-US" sz="3600" b="1" dirty="0" smtClean="0"/>
              <a:t>Administrative procedures</a:t>
            </a:r>
            <a:r>
              <a:rPr lang="en-US" sz="3600" dirty="0" smtClean="0"/>
              <a:t> are longer statements that explain how Board policies are implemented. Often, they explain the process to complete the work described in the Board policy.  </a:t>
            </a:r>
          </a:p>
          <a:p>
            <a:pPr marL="0" indent="0">
              <a:lnSpc>
                <a:spcPct val="170000"/>
              </a:lnSpc>
              <a:buNone/>
            </a:pPr>
            <a:r>
              <a:rPr lang="en-US" sz="3600" dirty="0" smtClean="0"/>
              <a:t>BPs and APs are divided into seven series that are numbered in the thousands:</a:t>
            </a:r>
          </a:p>
          <a:p>
            <a:pPr marL="0" indent="0">
              <a:buNone/>
            </a:pPr>
            <a:r>
              <a:rPr lang="en-US" sz="3600" dirty="0"/>
              <a:t>	1000s  The District</a:t>
            </a:r>
          </a:p>
          <a:p>
            <a:pPr marL="0" indent="0">
              <a:buNone/>
            </a:pPr>
            <a:r>
              <a:rPr lang="en-US" sz="3600" dirty="0"/>
              <a:t>	</a:t>
            </a:r>
            <a:r>
              <a:rPr lang="en-US" sz="3600" dirty="0" smtClean="0"/>
              <a:t>2000s   Board </a:t>
            </a:r>
            <a:r>
              <a:rPr lang="en-US" sz="3600" dirty="0"/>
              <a:t>of Trustees</a:t>
            </a:r>
          </a:p>
          <a:p>
            <a:pPr marL="0" indent="0">
              <a:buNone/>
            </a:pPr>
            <a:r>
              <a:rPr lang="en-US" sz="3600" dirty="0"/>
              <a:t>	3000s  General Institution</a:t>
            </a:r>
          </a:p>
          <a:p>
            <a:pPr marL="0" indent="0">
              <a:buNone/>
            </a:pPr>
            <a:r>
              <a:rPr lang="en-US" sz="3600" dirty="0"/>
              <a:t>	</a:t>
            </a:r>
            <a:r>
              <a:rPr lang="en-US" sz="3600" b="1" dirty="0"/>
              <a:t>4000s  Academic Affairs</a:t>
            </a:r>
            <a:endParaRPr lang="en-US" sz="3600" dirty="0"/>
          </a:p>
          <a:p>
            <a:pPr marL="0" indent="0">
              <a:buNone/>
            </a:pPr>
            <a:r>
              <a:rPr lang="en-US" sz="3600" dirty="0"/>
              <a:t>	5000s  Student Services</a:t>
            </a:r>
          </a:p>
          <a:p>
            <a:pPr marL="0" indent="0">
              <a:buNone/>
            </a:pPr>
            <a:r>
              <a:rPr lang="en-US" sz="3600" dirty="0"/>
              <a:t>	6000s  Business and Fiscal</a:t>
            </a:r>
          </a:p>
          <a:p>
            <a:pPr marL="0" indent="0">
              <a:buNone/>
            </a:pPr>
            <a:r>
              <a:rPr lang="en-US" sz="3600" dirty="0"/>
              <a:t>	7000s  Human Resources</a:t>
            </a:r>
          </a:p>
          <a:p>
            <a:pPr marL="0" indent="0">
              <a:lnSpc>
                <a:spcPct val="100000"/>
              </a:lnSpc>
              <a:spcBef>
                <a:spcPts val="0"/>
              </a:spcBef>
              <a:buNone/>
              <a:defRPr/>
            </a:pPr>
            <a:endParaRPr lang="en-US" dirty="0"/>
          </a:p>
        </p:txBody>
      </p:sp>
    </p:spTree>
    <p:extLst>
      <p:ext uri="{BB962C8B-B14F-4D97-AF65-F5344CB8AC3E}">
        <p14:creationId xmlns:p14="http://schemas.microsoft.com/office/powerpoint/2010/main" val="1495270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59634" y="1834879"/>
          <a:ext cx="9004853" cy="4242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ChangeArrowheads="1"/>
          </p:cNvSpPr>
          <p:nvPr/>
        </p:nvSpPr>
        <p:spPr bwMode="auto">
          <a:xfrm>
            <a:off x="1" y="29857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7" name="TextBox 6"/>
          <p:cNvSpPr txBox="1"/>
          <p:nvPr/>
        </p:nvSpPr>
        <p:spPr>
          <a:xfrm>
            <a:off x="2101174" y="1442464"/>
            <a:ext cx="6466835" cy="415498"/>
          </a:xfrm>
          <a:prstGeom prst="rect">
            <a:avLst/>
          </a:prstGeom>
          <a:noFill/>
        </p:spPr>
        <p:txBody>
          <a:bodyPr wrap="none" rtlCol="0">
            <a:spAutoFit/>
          </a:bodyPr>
          <a:lstStyle/>
          <a:p>
            <a:r>
              <a:rPr lang="en-US" sz="2100" dirty="0"/>
              <a:t>Considerations </a:t>
            </a:r>
            <a:r>
              <a:rPr lang="en-US" sz="2100" dirty="0" smtClean="0"/>
              <a:t>in Revising </a:t>
            </a:r>
            <a:r>
              <a:rPr lang="en-US" sz="2100" dirty="0"/>
              <a:t>and </a:t>
            </a:r>
            <a:r>
              <a:rPr lang="en-US" sz="2100" dirty="0" smtClean="0"/>
              <a:t>Creating </a:t>
            </a:r>
            <a:r>
              <a:rPr lang="en-US" sz="2100" dirty="0"/>
              <a:t>BPs/APs </a:t>
            </a:r>
          </a:p>
        </p:txBody>
      </p:sp>
    </p:spTree>
    <p:extLst>
      <p:ext uri="{BB962C8B-B14F-4D97-AF65-F5344CB8AC3E}">
        <p14:creationId xmlns:p14="http://schemas.microsoft.com/office/powerpoint/2010/main" val="678264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Policies and Procedures – Typical Consultation</a:t>
            </a:r>
            <a:endParaRPr lang="en-US" dirty="0"/>
          </a:p>
        </p:txBody>
      </p:sp>
      <p:graphicFrame>
        <p:nvGraphicFramePr>
          <p:cNvPr id="6" name="Diagram 5"/>
          <p:cNvGraphicFramePr/>
          <p:nvPr>
            <p:extLst/>
          </p:nvPr>
        </p:nvGraphicFramePr>
        <p:xfrm>
          <a:off x="628650" y="2389357"/>
          <a:ext cx="7886700" cy="3071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Right Arrow 6"/>
          <p:cNvSpPr/>
          <p:nvPr/>
        </p:nvSpPr>
        <p:spPr>
          <a:xfrm>
            <a:off x="2144949" y="3743441"/>
            <a:ext cx="583661" cy="3634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04385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Officer Reports</a:t>
            </a:r>
            <a:endParaRPr lang="en-US" dirty="0"/>
          </a:p>
        </p:txBody>
      </p:sp>
      <p:sp>
        <p:nvSpPr>
          <p:cNvPr id="3" name="Content Placeholder 2"/>
          <p:cNvSpPr>
            <a:spLocks noGrp="1"/>
          </p:cNvSpPr>
          <p:nvPr>
            <p:ph idx="1"/>
          </p:nvPr>
        </p:nvSpPr>
        <p:spPr/>
        <p:txBody>
          <a:bodyPr>
            <a:normAutofit/>
          </a:bodyPr>
          <a:lstStyle/>
          <a:p>
            <a:r>
              <a:rPr lang="en-US" dirty="0" smtClean="0"/>
              <a:t>e. VP Faculty Development: Stacey Allen.  </a:t>
            </a:r>
            <a:r>
              <a:rPr lang="en-US" dirty="0" smtClean="0">
                <a:solidFill>
                  <a:schemeClr val="accent2"/>
                </a:solidFill>
              </a:rPr>
              <a:t>The first meeting of the FDC will be next Tuesday, September 13</a:t>
            </a:r>
            <a:r>
              <a:rPr lang="en-US" baseline="30000" dirty="0" smtClean="0">
                <a:solidFill>
                  <a:schemeClr val="accent2"/>
                </a:solidFill>
              </a:rPr>
              <a:t>th</a:t>
            </a:r>
            <a:r>
              <a:rPr lang="en-US" dirty="0" smtClean="0">
                <a:solidFill>
                  <a:schemeClr val="accent2"/>
                </a:solidFill>
              </a:rPr>
              <a:t>.  The Faculty Book Club was recently approved for funding from the Student Equity Program for both books and refreshments – stay tuned for details.  Please take a few minutes to complete the Fall Professional Development Day evaluation which was sent through email by the Professional Development Department.  Watch for information about the Outstanding Adjunct Faculty Award. </a:t>
            </a:r>
          </a:p>
          <a:p>
            <a:endParaRPr lang="en-US" dirty="0" smtClean="0"/>
          </a:p>
          <a:p>
            <a:endParaRPr lang="en-US" dirty="0"/>
          </a:p>
        </p:txBody>
      </p:sp>
    </p:spTree>
    <p:extLst>
      <p:ext uri="{BB962C8B-B14F-4D97-AF65-F5344CB8AC3E}">
        <p14:creationId xmlns:p14="http://schemas.microsoft.com/office/powerpoint/2010/main" val="4382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Officer Reports</a:t>
            </a:r>
            <a:endParaRPr lang="en-US" dirty="0"/>
          </a:p>
        </p:txBody>
      </p:sp>
      <p:sp>
        <p:nvSpPr>
          <p:cNvPr id="3" name="Content Placeholder 2"/>
          <p:cNvSpPr>
            <a:spLocks noGrp="1"/>
          </p:cNvSpPr>
          <p:nvPr>
            <p:ph idx="1"/>
          </p:nvPr>
        </p:nvSpPr>
        <p:spPr/>
        <p:txBody>
          <a:bodyPr>
            <a:normAutofit/>
          </a:bodyPr>
          <a:lstStyle/>
          <a:p>
            <a:r>
              <a:rPr lang="en-US" dirty="0"/>
              <a:t>f. VP Finance: Lance Widman (pgs. 62-66</a:t>
            </a:r>
            <a:r>
              <a:rPr lang="en-US" dirty="0" smtClean="0"/>
              <a:t>).</a:t>
            </a:r>
          </a:p>
          <a:p>
            <a:r>
              <a:rPr lang="en-US" dirty="0" smtClean="0">
                <a:solidFill>
                  <a:schemeClr val="accent2"/>
                </a:solidFill>
              </a:rPr>
              <a:t>Planning and Budgeting Committee is year-round committee.  Sometimes meetings occur every week in August in anticipation of the approval of the budget.  The most important meeting of the year is the August meeting in which the president provides an overview of the budget.  Lance was unable to attend but understood there was a lot of interaction and discussion.    </a:t>
            </a:r>
            <a:endParaRPr lang="en-US" dirty="0">
              <a:solidFill>
                <a:schemeClr val="accent2"/>
              </a:solidFill>
            </a:endParaRPr>
          </a:p>
        </p:txBody>
      </p:sp>
    </p:spTree>
    <p:extLst>
      <p:ext uri="{BB962C8B-B14F-4D97-AF65-F5344CB8AC3E}">
        <p14:creationId xmlns:p14="http://schemas.microsoft.com/office/powerpoint/2010/main" val="2484851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Officer Reports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2"/>
                </a:solidFill>
              </a:rPr>
              <a:t>Josh Troesh, the Senate alternate to the PBC, provided the following highlights from the meeting:</a:t>
            </a:r>
            <a:endParaRPr lang="en-US" dirty="0">
              <a:solidFill>
                <a:schemeClr val="accent2"/>
              </a:solidFill>
            </a:endParaRPr>
          </a:p>
          <a:p>
            <a:pPr lvl="0"/>
            <a:r>
              <a:rPr lang="en-US" dirty="0"/>
              <a:t>No COLA from the state</a:t>
            </a:r>
          </a:p>
          <a:p>
            <a:pPr lvl="0"/>
            <a:r>
              <a:rPr lang="en-US" dirty="0"/>
              <a:t>Enrollment will result in stabilization</a:t>
            </a:r>
          </a:p>
          <a:p>
            <a:pPr lvl="0"/>
            <a:r>
              <a:rPr lang="en-US" dirty="0"/>
              <a:t>Growth funds will not be available to El Camino</a:t>
            </a:r>
          </a:p>
          <a:p>
            <a:pPr lvl="0"/>
            <a:r>
              <a:rPr lang="en-US" dirty="0"/>
              <a:t>$14 million reserve for increasing pension obligation</a:t>
            </a:r>
          </a:p>
          <a:p>
            <a:pPr lvl="0"/>
            <a:r>
              <a:rPr lang="en-US" dirty="0"/>
              <a:t>Some of the reserve </a:t>
            </a:r>
            <a:r>
              <a:rPr lang="en-US" b="1" i="1" dirty="0"/>
              <a:t>could</a:t>
            </a:r>
            <a:r>
              <a:rPr lang="en-US" dirty="0"/>
              <a:t> be used for one-time investments into enrollment </a:t>
            </a:r>
            <a:r>
              <a:rPr lang="en-US" dirty="0" smtClean="0"/>
              <a:t>growth.  </a:t>
            </a:r>
          </a:p>
          <a:p>
            <a:pPr lvl="0"/>
            <a:r>
              <a:rPr lang="en-US" dirty="0" smtClean="0">
                <a:solidFill>
                  <a:schemeClr val="accent2"/>
                </a:solidFill>
              </a:rPr>
              <a:t>Lance noted that this Wednesday (9/7) the Board of Trustees is sponsoring a Budget Workshop, 3-4 in the Board Room. He has many years’ experience on the Senate and has never been aware of a Budget Workshop being offered.  He feels this is a serious move in the right direction.  </a:t>
            </a:r>
            <a:endParaRPr lang="en-US" dirty="0">
              <a:solidFill>
                <a:schemeClr val="accent2"/>
              </a:solidFill>
            </a:endParaRPr>
          </a:p>
          <a:p>
            <a:endParaRPr lang="en-US" dirty="0"/>
          </a:p>
        </p:txBody>
      </p:sp>
    </p:spTree>
    <p:extLst>
      <p:ext uri="{BB962C8B-B14F-4D97-AF65-F5344CB8AC3E}">
        <p14:creationId xmlns:p14="http://schemas.microsoft.com/office/powerpoint/2010/main" val="195297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Call to Order</a:t>
            </a:r>
            <a:endParaRPr lang="en-US" dirty="0"/>
          </a:p>
        </p:txBody>
      </p:sp>
      <p:sp>
        <p:nvSpPr>
          <p:cNvPr id="3" name="Content Placeholder 2"/>
          <p:cNvSpPr>
            <a:spLocks noGrp="1"/>
          </p:cNvSpPr>
          <p:nvPr>
            <p:ph idx="1"/>
          </p:nvPr>
        </p:nvSpPr>
        <p:spPr>
          <a:xfrm>
            <a:off x="827700" y="1291590"/>
            <a:ext cx="6711654" cy="5394959"/>
          </a:xfrm>
        </p:spPr>
        <p:txBody>
          <a:bodyPr>
            <a:normAutofit/>
          </a:bodyPr>
          <a:lstStyle/>
          <a:p>
            <a:r>
              <a:rPr lang="en-US" b="1" dirty="0" smtClean="0">
                <a:solidFill>
                  <a:schemeClr val="accent3"/>
                </a:solidFill>
              </a:rPr>
              <a:t>Welcome New Senators!</a:t>
            </a:r>
          </a:p>
          <a:p>
            <a:r>
              <a:rPr lang="en-US" dirty="0" smtClean="0"/>
              <a:t>Anna </a:t>
            </a:r>
            <a:r>
              <a:rPr lang="en-US" dirty="0"/>
              <a:t>Brochet </a:t>
            </a:r>
            <a:r>
              <a:rPr lang="en-US" dirty="0" smtClean="0"/>
              <a:t>(Counseling)</a:t>
            </a:r>
          </a:p>
          <a:p>
            <a:r>
              <a:rPr lang="en-US" dirty="0" smtClean="0"/>
              <a:t>Mary </a:t>
            </a:r>
            <a:r>
              <a:rPr lang="en-US" dirty="0"/>
              <a:t>McMillan &amp; </a:t>
            </a:r>
            <a:r>
              <a:rPr lang="en-US" dirty="0" err="1"/>
              <a:t>Noreth</a:t>
            </a:r>
            <a:r>
              <a:rPr lang="en-US" dirty="0"/>
              <a:t> Men (</a:t>
            </a:r>
            <a:r>
              <a:rPr lang="en-US" dirty="0" smtClean="0"/>
              <a:t>Library Learning Resources)</a:t>
            </a:r>
          </a:p>
          <a:p>
            <a:r>
              <a:rPr lang="en-US" dirty="0" smtClean="0"/>
              <a:t>Diana </a:t>
            </a:r>
            <a:r>
              <a:rPr lang="en-US" dirty="0"/>
              <a:t>Crossman (</a:t>
            </a:r>
            <a:r>
              <a:rPr lang="en-US" dirty="0" smtClean="0"/>
              <a:t>Fine Arts)</a:t>
            </a:r>
          </a:p>
          <a:p>
            <a:r>
              <a:rPr lang="en-US" dirty="0" smtClean="0"/>
              <a:t>Yuko Kawasaki (Health Sciences &amp; Athletics/Nursing)</a:t>
            </a:r>
          </a:p>
          <a:p>
            <a:r>
              <a:rPr lang="en-US" dirty="0" smtClean="0"/>
              <a:t>Adrienne </a:t>
            </a:r>
            <a:r>
              <a:rPr lang="en-US" dirty="0"/>
              <a:t>Sharp (</a:t>
            </a:r>
            <a:r>
              <a:rPr lang="en-US" dirty="0" smtClean="0"/>
              <a:t>Humanities)</a:t>
            </a:r>
          </a:p>
          <a:p>
            <a:r>
              <a:rPr lang="en-US" dirty="0" smtClean="0"/>
              <a:t>Jack </a:t>
            </a:r>
            <a:r>
              <a:rPr lang="en-US" dirty="0" err="1" smtClean="0"/>
              <a:t>Selph</a:t>
            </a:r>
            <a:r>
              <a:rPr lang="en-US" dirty="0"/>
              <a:t> </a:t>
            </a:r>
            <a:r>
              <a:rPr lang="en-US" dirty="0" smtClean="0"/>
              <a:t>(Industry &amp; Technology)</a:t>
            </a:r>
          </a:p>
          <a:p>
            <a:r>
              <a:rPr lang="en-US" dirty="0" smtClean="0"/>
              <a:t>Catherine </a:t>
            </a:r>
            <a:r>
              <a:rPr lang="en-US" dirty="0" err="1"/>
              <a:t>Schult</a:t>
            </a:r>
            <a:r>
              <a:rPr lang="en-US" dirty="0"/>
              <a:t>-Roman (</a:t>
            </a:r>
            <a:r>
              <a:rPr lang="en-US" dirty="0" smtClean="0"/>
              <a:t>Mathematics) </a:t>
            </a:r>
          </a:p>
          <a:p>
            <a:r>
              <a:rPr lang="en-US" dirty="0" smtClean="0"/>
              <a:t>Troy </a:t>
            </a:r>
            <a:r>
              <a:rPr lang="en-US" dirty="0"/>
              <a:t>Moore </a:t>
            </a:r>
            <a:r>
              <a:rPr lang="en-US" dirty="0" smtClean="0"/>
              <a:t>(Natural Sciences)</a:t>
            </a:r>
          </a:p>
          <a:p>
            <a:r>
              <a:rPr lang="en-US" b="1" i="1" dirty="0" smtClean="0">
                <a:solidFill>
                  <a:schemeClr val="accent3"/>
                </a:solidFill>
              </a:rPr>
              <a:t>Thanks to all who helped recruit: </a:t>
            </a:r>
            <a:r>
              <a:rPr lang="en-US" dirty="0" smtClean="0"/>
              <a:t>P. Marcoux, R. Serr, C. Striepe, S. Di Fiori.</a:t>
            </a:r>
          </a:p>
        </p:txBody>
      </p:sp>
    </p:spTree>
    <p:extLst>
      <p:ext uri="{BB962C8B-B14F-4D97-AF65-F5344CB8AC3E}">
        <p14:creationId xmlns:p14="http://schemas.microsoft.com/office/powerpoint/2010/main" val="1415459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 Officer Reports</a:t>
            </a:r>
            <a:endParaRPr lang="en-US" dirty="0"/>
          </a:p>
        </p:txBody>
      </p:sp>
      <p:sp>
        <p:nvSpPr>
          <p:cNvPr id="3" name="Content Placeholder 2"/>
          <p:cNvSpPr>
            <a:spLocks noGrp="1"/>
          </p:cNvSpPr>
          <p:nvPr>
            <p:ph idx="1"/>
          </p:nvPr>
        </p:nvSpPr>
        <p:spPr/>
        <p:txBody>
          <a:bodyPr>
            <a:normAutofit/>
          </a:bodyPr>
          <a:lstStyle/>
          <a:p>
            <a:r>
              <a:rPr lang="en-US" dirty="0" smtClean="0"/>
              <a:t>g. VP Academic Technology: Pete Marcoux</a:t>
            </a:r>
          </a:p>
          <a:p>
            <a:r>
              <a:rPr lang="en-US" dirty="0" smtClean="0">
                <a:solidFill>
                  <a:schemeClr val="accent2"/>
                </a:solidFill>
              </a:rPr>
              <a:t>The College Technology Committee meets the 4</a:t>
            </a:r>
            <a:r>
              <a:rPr lang="en-US" baseline="30000" dirty="0" smtClean="0">
                <a:solidFill>
                  <a:schemeClr val="accent2"/>
                </a:solidFill>
              </a:rPr>
              <a:t>th</a:t>
            </a:r>
            <a:r>
              <a:rPr lang="en-US" dirty="0" smtClean="0">
                <a:solidFill>
                  <a:schemeClr val="accent2"/>
                </a:solidFill>
              </a:rPr>
              <a:t> Tuesday of the month.  Academic Technology Committee meets as needed.  Canvas should be ready to be utilized in Winter Session.  It’s anticipated that the Board of Trustees will approve a contract to install </a:t>
            </a:r>
            <a:r>
              <a:rPr lang="en-US" dirty="0" err="1" smtClean="0">
                <a:solidFill>
                  <a:schemeClr val="accent2"/>
                </a:solidFill>
              </a:rPr>
              <a:t>wifi</a:t>
            </a:r>
            <a:r>
              <a:rPr lang="en-US" dirty="0" smtClean="0">
                <a:solidFill>
                  <a:schemeClr val="accent2"/>
                </a:solidFill>
              </a:rPr>
              <a:t> on campus.  It’s anticipated that the project will be completed in 6 months.   </a:t>
            </a:r>
          </a:p>
          <a:p>
            <a:endParaRPr lang="en-US" dirty="0" smtClean="0"/>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644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 Officer Reports</a:t>
            </a:r>
            <a:endParaRPr lang="en-US" dirty="0"/>
          </a:p>
        </p:txBody>
      </p:sp>
      <p:sp>
        <p:nvSpPr>
          <p:cNvPr id="3" name="Content Placeholder 2"/>
          <p:cNvSpPr>
            <a:spLocks noGrp="1"/>
          </p:cNvSpPr>
          <p:nvPr>
            <p:ph idx="1"/>
          </p:nvPr>
        </p:nvSpPr>
        <p:spPr/>
        <p:txBody>
          <a:bodyPr>
            <a:normAutofit/>
          </a:bodyPr>
          <a:lstStyle/>
          <a:p>
            <a:r>
              <a:rPr lang="en-US" dirty="0" smtClean="0"/>
              <a:t>h. VP Instructional Effectiveness/Assessment of Learning Committee &amp; SLOs: Russell Serr (pgs. 67-68).  </a:t>
            </a:r>
            <a:r>
              <a:rPr lang="en-US" dirty="0" smtClean="0">
                <a:solidFill>
                  <a:schemeClr val="accent2"/>
                </a:solidFill>
              </a:rPr>
              <a:t>The Program Review Committee meets every week in the fall semester.  The quality of the SLOs is getting better – it seems that faculty are getting the hang of it.  (See following three slides for a comprehensive overview of the ALC, Assessments and Program Review.  </a:t>
            </a:r>
            <a:endParaRPr lang="en-US" dirty="0">
              <a:solidFill>
                <a:schemeClr val="accent2"/>
              </a:solidFill>
            </a:endParaRPr>
          </a:p>
          <a:p>
            <a:endParaRPr lang="en-US" dirty="0" smtClean="0"/>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01966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ALC</a:t>
            </a:r>
            <a:br>
              <a:rPr lang="en-US" dirty="0" smtClean="0"/>
            </a:br>
            <a:r>
              <a:rPr lang="en-US" dirty="0" smtClean="0"/>
              <a:t>Fall 2016</a:t>
            </a:r>
            <a:endParaRPr lang="en-US" dirty="0"/>
          </a:p>
        </p:txBody>
      </p:sp>
      <p:sp>
        <p:nvSpPr>
          <p:cNvPr id="3" name="Content Placeholder 2"/>
          <p:cNvSpPr>
            <a:spLocks noGrp="1"/>
          </p:cNvSpPr>
          <p:nvPr>
            <p:ph idx="1"/>
          </p:nvPr>
        </p:nvSpPr>
        <p:spPr/>
        <p:txBody>
          <a:bodyPr/>
          <a:lstStyle/>
          <a:p>
            <a:r>
              <a:rPr lang="en-US" dirty="0" smtClean="0"/>
              <a:t>Communication ILO 2014 – Writing Across Curriculum - pilots and planning in progress</a:t>
            </a:r>
          </a:p>
          <a:p>
            <a:r>
              <a:rPr lang="en-US" dirty="0" smtClean="0"/>
              <a:t>Critical Thinking ILO 2015 – Included:</a:t>
            </a:r>
          </a:p>
          <a:p>
            <a:pPr lvl="1"/>
            <a:r>
              <a:rPr lang="en-US" dirty="0" smtClean="0"/>
              <a:t>37 Faculty </a:t>
            </a:r>
          </a:p>
          <a:p>
            <a:pPr lvl="1"/>
            <a:r>
              <a:rPr lang="en-US" dirty="0" smtClean="0"/>
              <a:t>59 Sections</a:t>
            </a:r>
          </a:p>
          <a:p>
            <a:pPr lvl="1"/>
            <a:r>
              <a:rPr lang="en-US" dirty="0" smtClean="0"/>
              <a:t>1,424 Students</a:t>
            </a:r>
          </a:p>
          <a:p>
            <a:r>
              <a:rPr lang="en-US" dirty="0" smtClean="0"/>
              <a:t>Community and Personal Development ILO 2016</a:t>
            </a:r>
          </a:p>
          <a:p>
            <a:pPr lvl="1"/>
            <a:endParaRPr lang="en-US" dirty="0" smtClean="0"/>
          </a:p>
        </p:txBody>
      </p:sp>
    </p:spTree>
    <p:extLst>
      <p:ext uri="{BB962C8B-B14F-4D97-AF65-F5344CB8AC3E}">
        <p14:creationId xmlns:p14="http://schemas.microsoft.com/office/powerpoint/2010/main" val="1012817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SLO/PLO Assessments</a:t>
            </a:r>
            <a:endParaRPr lang="en-US" dirty="0"/>
          </a:p>
        </p:txBody>
      </p:sp>
      <p:sp>
        <p:nvSpPr>
          <p:cNvPr id="3" name="Content Placeholder 2"/>
          <p:cNvSpPr>
            <a:spLocks noGrp="1"/>
          </p:cNvSpPr>
          <p:nvPr>
            <p:ph idx="1"/>
          </p:nvPr>
        </p:nvSpPr>
        <p:spPr/>
        <p:txBody>
          <a:bodyPr>
            <a:normAutofit/>
          </a:bodyPr>
          <a:lstStyle/>
          <a:p>
            <a:r>
              <a:rPr lang="en-US" dirty="0" smtClean="0"/>
              <a:t>Fall 2016 SLO Assessments, 761 Scheduled, 205 Completed,  27%</a:t>
            </a:r>
          </a:p>
          <a:p>
            <a:r>
              <a:rPr lang="en-US" dirty="0" smtClean="0"/>
              <a:t>Fall 2016 PLO Assessments. 25 Scheduled, 9 Completed,  36%</a:t>
            </a:r>
          </a:p>
          <a:p>
            <a:r>
              <a:rPr lang="en-US" dirty="0" smtClean="0"/>
              <a:t>Fall 2016 assessments are due Sept. 16</a:t>
            </a:r>
          </a:p>
          <a:p>
            <a:r>
              <a:rPr lang="en-US" dirty="0" smtClean="0"/>
              <a:t>Spring 201 617 SLO Assessments Scheduled</a:t>
            </a:r>
          </a:p>
          <a:p>
            <a:r>
              <a:rPr lang="en-US" smtClean="0"/>
              <a:t>Spring 2016 44 </a:t>
            </a:r>
            <a:r>
              <a:rPr lang="en-US" dirty="0" smtClean="0"/>
              <a:t>PLO Assessments Scheduled</a:t>
            </a:r>
          </a:p>
          <a:p>
            <a:r>
              <a:rPr lang="en-US" dirty="0" smtClean="0"/>
              <a:t>Entering Workshops Flyer attached</a:t>
            </a:r>
          </a:p>
          <a:p>
            <a:endParaRPr lang="en-US" dirty="0" smtClean="0"/>
          </a:p>
        </p:txBody>
      </p:sp>
    </p:spTree>
    <p:extLst>
      <p:ext uri="{BB962C8B-B14F-4D97-AF65-F5344CB8AC3E}">
        <p14:creationId xmlns:p14="http://schemas.microsoft.com/office/powerpoint/2010/main" val="1421482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Review</a:t>
            </a:r>
            <a:endParaRPr lang="en-US" dirty="0"/>
          </a:p>
        </p:txBody>
      </p:sp>
      <p:sp>
        <p:nvSpPr>
          <p:cNvPr id="3" name="Content Placeholder 2"/>
          <p:cNvSpPr>
            <a:spLocks noGrp="1"/>
          </p:cNvSpPr>
          <p:nvPr>
            <p:ph idx="1"/>
          </p:nvPr>
        </p:nvSpPr>
        <p:spPr/>
        <p:txBody>
          <a:bodyPr/>
          <a:lstStyle/>
          <a:p>
            <a:r>
              <a:rPr lang="en-US" dirty="0" smtClean="0"/>
              <a:t>13 Full Program Reviews</a:t>
            </a:r>
          </a:p>
          <a:p>
            <a:r>
              <a:rPr lang="en-US" dirty="0" smtClean="0"/>
              <a:t>7 CTE Review</a:t>
            </a:r>
          </a:p>
          <a:p>
            <a:r>
              <a:rPr lang="en-US" dirty="0" smtClean="0"/>
              <a:t>Schedule Attached</a:t>
            </a:r>
          </a:p>
          <a:p>
            <a:r>
              <a:rPr lang="en-US" dirty="0" smtClean="0"/>
              <a:t>Future workshops </a:t>
            </a:r>
            <a:r>
              <a:rPr lang="en-US" smtClean="0"/>
              <a:t>(October-November</a:t>
            </a:r>
            <a:r>
              <a:rPr lang="en-US" dirty="0" smtClean="0"/>
              <a:t>) to enter PRs into </a:t>
            </a:r>
            <a:r>
              <a:rPr lang="en-US" dirty="0" err="1" smtClean="0"/>
              <a:t>TracDat</a:t>
            </a:r>
            <a:r>
              <a:rPr lang="en-US" dirty="0" smtClean="0"/>
              <a:t>, immediately followed by workshops for Program Planning</a:t>
            </a:r>
            <a:endParaRPr lang="en-US" dirty="0"/>
          </a:p>
        </p:txBody>
      </p:sp>
    </p:spTree>
    <p:extLst>
      <p:ext uri="{BB962C8B-B14F-4D97-AF65-F5344CB8AC3E}">
        <p14:creationId xmlns:p14="http://schemas.microsoft.com/office/powerpoint/2010/main" val="1329529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827700" y="1587261"/>
            <a:ext cx="6711654" cy="4661146"/>
          </a:xfrm>
        </p:spPr>
        <p:txBody>
          <a:bodyPr>
            <a:normAutofit fontScale="77500" lnSpcReduction="20000"/>
          </a:bodyPr>
          <a:lstStyle/>
          <a:p>
            <a:r>
              <a:rPr lang="en-US" dirty="0" smtClean="0"/>
              <a:t>D. </a:t>
            </a:r>
            <a:r>
              <a:rPr lang="en-US" b="1" dirty="0" smtClean="0">
                <a:solidFill>
                  <a:schemeClr val="accent3"/>
                </a:solidFill>
              </a:rPr>
              <a:t>Special Committee Reports</a:t>
            </a:r>
          </a:p>
          <a:p>
            <a:pPr lvl="1"/>
            <a:r>
              <a:rPr lang="en-US" dirty="0"/>
              <a:t>a.  ECC VP of Academic Affairs: Dr. Jean </a:t>
            </a:r>
            <a:r>
              <a:rPr lang="en-US" dirty="0" smtClean="0"/>
              <a:t>Shankweiler</a:t>
            </a:r>
          </a:p>
          <a:p>
            <a:pPr lvl="1"/>
            <a:r>
              <a:rPr lang="en-US" dirty="0" smtClean="0">
                <a:solidFill>
                  <a:schemeClr val="accent2"/>
                </a:solidFill>
              </a:rPr>
              <a:t>Dr. Shankweiler reiterated the information about the Budget Workshop being offered by the Board of Trustees.  This week’s BOT will be the first to use Board Docs.  The Canvas Institutional Participation Agreement is making its way through the process.  The Canvas implementation is progressing according to the timeline recommended by the Canvas task force.  Enrollment is even with last fall – Jean had hoped we would be higher but this reverses the trend of declines for the last two years.  The goal is to see improvements in the spring semester from recent enrollment management initiatives.  No Show reports are due Friday, 9/9.  The Faculty ID process has started.  Deans may request assistance from faculty as they develop proposals.  Irene has been working hard on the master plans – kudos to her and her team as this is a significant undertaking.  There will be an open forum on 9/29 – stay tuned for details.  Pete Marcoux suggested that it may help keep enrollment on the front burner to revive the practice of sending enrollment updates to the faculty listserv.  There have been some technical challenges but Jean will investigate.  (And will remind everyone that it was Pete’s suggestion!)</a:t>
            </a:r>
          </a:p>
          <a:p>
            <a:pPr lvl="1"/>
            <a:r>
              <a:rPr lang="en-US" dirty="0" smtClean="0">
                <a:solidFill>
                  <a:schemeClr val="accent2"/>
                </a:solidFill>
              </a:rPr>
              <a:t>Chris Wells asked how many FT hires are anticipated: at least 15.  Last year, fall and spring, 26 faculty were hired.   </a:t>
            </a:r>
            <a:endParaRPr lang="en-US" dirty="0">
              <a:solidFill>
                <a:schemeClr val="accent2"/>
              </a:solidFill>
            </a:endParaRPr>
          </a:p>
          <a:p>
            <a:endParaRPr lang="en-US" dirty="0" smtClean="0"/>
          </a:p>
          <a:p>
            <a:endParaRPr lang="en-US" dirty="0"/>
          </a:p>
        </p:txBody>
      </p:sp>
    </p:spTree>
    <p:extLst>
      <p:ext uri="{BB962C8B-B14F-4D97-AF65-F5344CB8AC3E}">
        <p14:creationId xmlns:p14="http://schemas.microsoft.com/office/powerpoint/2010/main" val="91821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827700" y="1587261"/>
            <a:ext cx="6711654" cy="4661146"/>
          </a:xfrm>
        </p:spPr>
        <p:txBody>
          <a:bodyPr>
            <a:normAutofit fontScale="85000" lnSpcReduction="20000"/>
          </a:bodyPr>
          <a:lstStyle/>
          <a:p>
            <a:r>
              <a:rPr lang="en-US" dirty="0" smtClean="0"/>
              <a:t>D. </a:t>
            </a:r>
            <a:r>
              <a:rPr lang="en-US" b="1" dirty="0" smtClean="0">
                <a:solidFill>
                  <a:schemeClr val="accent3"/>
                </a:solidFill>
              </a:rPr>
              <a:t>Special Committee Reports</a:t>
            </a:r>
          </a:p>
          <a:p>
            <a:pPr lvl="1"/>
            <a:r>
              <a:rPr lang="en-US" dirty="0"/>
              <a:t>a.  ECC VP of Academic Affairs: Dr. Jean </a:t>
            </a:r>
            <a:r>
              <a:rPr lang="en-US" dirty="0" smtClean="0"/>
              <a:t>Shankweiler</a:t>
            </a:r>
          </a:p>
          <a:p>
            <a:pPr lvl="1"/>
            <a:r>
              <a:rPr lang="en-US" dirty="0" smtClean="0">
                <a:solidFill>
                  <a:schemeClr val="accent2"/>
                </a:solidFill>
              </a:rPr>
              <a:t>Dr. Shankweiler reiterated the information about the Budget Workshop being offered by the Board of Trustees.  This week’s BOT will be the first to use Board Docs.  The Canvas Institutional Participation Agreement is making its way through the process.  The Canvas implementation is progressing according to the timeline recommended by the Canvas task force.  Enrollment is even with last fall – Jean had hoped we would be higher but this reverses the trend of declines for the last two years.  The goal is to see improvements in the spring semester from recent enrollment management initiatives.  No Show reports are due Friday, 9/9.  The Faculty ID process has started.  Deans may request assistance from </a:t>
            </a:r>
            <a:r>
              <a:rPr lang="en-US" dirty="0" err="1" smtClean="0">
                <a:solidFill>
                  <a:schemeClr val="accent2"/>
                </a:solidFill>
              </a:rPr>
              <a:t>facut</a:t>
            </a:r>
            <a:endParaRPr lang="en-US" dirty="0">
              <a:solidFill>
                <a:schemeClr val="accent2"/>
              </a:solidFill>
            </a:endParaRPr>
          </a:p>
          <a:p>
            <a:pPr lvl="1"/>
            <a:r>
              <a:rPr lang="en-US" dirty="0"/>
              <a:t>b. ECC VP of Student &amp; Community Advancement: Dr. Jeanie </a:t>
            </a:r>
            <a:r>
              <a:rPr lang="en-US" dirty="0" smtClean="0"/>
              <a:t>Nishime  </a:t>
            </a:r>
            <a:r>
              <a:rPr lang="en-US" dirty="0" smtClean="0">
                <a:solidFill>
                  <a:schemeClr val="accent2"/>
                </a:solidFill>
              </a:rPr>
              <a:t>On Vacation.  </a:t>
            </a:r>
            <a:endParaRPr lang="en-US" b="1" dirty="0" smtClean="0">
              <a:solidFill>
                <a:schemeClr val="accent2"/>
              </a:solidFill>
            </a:endParaRPr>
          </a:p>
          <a:p>
            <a:r>
              <a:rPr lang="en-US" dirty="0" smtClean="0"/>
              <a:t>E. </a:t>
            </a:r>
            <a:r>
              <a:rPr lang="en-US" b="1" dirty="0" smtClean="0">
                <a:solidFill>
                  <a:schemeClr val="accent3"/>
                </a:solidFill>
              </a:rPr>
              <a:t>Unfinished Business: </a:t>
            </a:r>
            <a:r>
              <a:rPr lang="en-US" dirty="0" smtClean="0"/>
              <a:t>None at this time.</a:t>
            </a:r>
          </a:p>
          <a:p>
            <a:r>
              <a:rPr lang="en-US" dirty="0" smtClean="0"/>
              <a:t>F. </a:t>
            </a:r>
            <a:r>
              <a:rPr lang="en-US" b="1" dirty="0" smtClean="0">
                <a:solidFill>
                  <a:schemeClr val="accent3"/>
                </a:solidFill>
              </a:rPr>
              <a:t>New Business</a:t>
            </a:r>
            <a:r>
              <a:rPr lang="en-US" dirty="0" smtClean="0"/>
              <a:t>: </a:t>
            </a:r>
          </a:p>
          <a:p>
            <a:pPr lvl="1"/>
            <a:r>
              <a:rPr lang="en-US" dirty="0" smtClean="0"/>
              <a:t>a. Senate Goals 2016-2017 – first reading. </a:t>
            </a:r>
            <a:r>
              <a:rPr lang="en-US" b="1" dirty="0" smtClean="0"/>
              <a:t>Packet pages 4 &amp; 5.  </a:t>
            </a:r>
            <a:r>
              <a:rPr lang="en-US" dirty="0" smtClean="0">
                <a:solidFill>
                  <a:schemeClr val="accent2"/>
                </a:solidFill>
              </a:rPr>
              <a:t>Second reading and vote will take place at our next meeting.</a:t>
            </a:r>
          </a:p>
          <a:p>
            <a:endParaRPr lang="en-US" dirty="0" smtClean="0"/>
          </a:p>
          <a:p>
            <a:endParaRPr lang="en-US" dirty="0" smtClean="0"/>
          </a:p>
          <a:p>
            <a:endParaRPr lang="en-US" dirty="0"/>
          </a:p>
        </p:txBody>
      </p:sp>
    </p:spTree>
    <p:extLst>
      <p:ext uri="{BB962C8B-B14F-4D97-AF65-F5344CB8AC3E}">
        <p14:creationId xmlns:p14="http://schemas.microsoft.com/office/powerpoint/2010/main" val="4866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down)">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down)">
                                      <p:cBhvr>
                                        <p:cTn id="26" dur="500"/>
                                        <p:tgtEl>
                                          <p:spTgt spid="5">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down)">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827700" y="1293971"/>
            <a:ext cx="6711654" cy="4661146"/>
          </a:xfrm>
        </p:spPr>
        <p:txBody>
          <a:bodyPr>
            <a:normAutofit fontScale="85000" lnSpcReduction="10000"/>
          </a:bodyPr>
          <a:lstStyle/>
          <a:p>
            <a:r>
              <a:rPr lang="en-US" dirty="0" smtClean="0"/>
              <a:t>G. </a:t>
            </a:r>
            <a:r>
              <a:rPr lang="en-US" b="1" dirty="0" smtClean="0">
                <a:solidFill>
                  <a:schemeClr val="accent3"/>
                </a:solidFill>
              </a:rPr>
              <a:t>Information Items – Discussion</a:t>
            </a:r>
          </a:p>
          <a:p>
            <a:pPr lvl="1"/>
            <a:r>
              <a:rPr lang="en-US" dirty="0" smtClean="0"/>
              <a:t>b. Associated Student Organization: Patrick McDermott, Director, Academic Affairs.</a:t>
            </a:r>
          </a:p>
          <a:p>
            <a:pPr lvl="1"/>
            <a:r>
              <a:rPr lang="en-US" dirty="0" smtClean="0">
                <a:solidFill>
                  <a:schemeClr val="accent2"/>
                </a:solidFill>
              </a:rPr>
              <a:t>Mr. McDermott is a second year student majoring in Accounting.  This is his second year attending Senate meetings.  Approximately 40-50 students participate in ASO.  The three big goals for the year include:</a:t>
            </a:r>
          </a:p>
          <a:p>
            <a:pPr lvl="1"/>
            <a:r>
              <a:rPr lang="en-US" dirty="0" smtClean="0">
                <a:solidFill>
                  <a:schemeClr val="accent2"/>
                </a:solidFill>
              </a:rPr>
              <a:t>1. Hydration stations.  Five stations should be arriving soon.</a:t>
            </a:r>
          </a:p>
          <a:p>
            <a:pPr lvl="1"/>
            <a:r>
              <a:rPr lang="en-US" dirty="0" smtClean="0">
                <a:solidFill>
                  <a:schemeClr val="accent2"/>
                </a:solidFill>
              </a:rPr>
              <a:t>2. Addressing the overcrowding of students in the hallways of the Admin Building by providing charging stations in the Student Activities Building.  </a:t>
            </a:r>
          </a:p>
          <a:p>
            <a:pPr lvl="1"/>
            <a:r>
              <a:rPr lang="en-US" dirty="0" smtClean="0">
                <a:solidFill>
                  <a:schemeClr val="accent2"/>
                </a:solidFill>
              </a:rPr>
              <a:t>3.  Transcript notations for students in ASO.</a:t>
            </a:r>
          </a:p>
          <a:p>
            <a:pPr lvl="1"/>
            <a:r>
              <a:rPr lang="en-US" dirty="0" smtClean="0">
                <a:solidFill>
                  <a:schemeClr val="accent2"/>
                </a:solidFill>
              </a:rPr>
              <a:t>Mr. McDermott is the messenger between the ASO and the Senate.  </a:t>
            </a:r>
          </a:p>
          <a:p>
            <a:pPr lvl="1"/>
            <a:r>
              <a:rPr lang="en-US" dirty="0" smtClean="0">
                <a:solidFill>
                  <a:schemeClr val="accent2"/>
                </a:solidFill>
              </a:rPr>
              <a:t>Chris Gold indicated that upcoming educational policies may need student feedback.  She will connect with Mr. McDermott.</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endParaRPr lang="en-US" dirty="0" smtClean="0"/>
          </a:p>
          <a:p>
            <a:endParaRPr lang="en-US" dirty="0" smtClean="0"/>
          </a:p>
          <a:p>
            <a:endParaRPr lang="en-US" dirty="0"/>
          </a:p>
        </p:txBody>
      </p:sp>
      <p:pic>
        <p:nvPicPr>
          <p:cNvPr id="3" name="Picture 2"/>
          <p:cNvPicPr>
            <a:picLocks noChangeAspect="1"/>
          </p:cNvPicPr>
          <p:nvPr/>
        </p:nvPicPr>
        <p:blipFill>
          <a:blip r:embed="rId3"/>
          <a:stretch>
            <a:fillRect/>
          </a:stretch>
        </p:blipFill>
        <p:spPr>
          <a:xfrm>
            <a:off x="6561959" y="5486529"/>
            <a:ext cx="2258192" cy="937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258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827700" y="1293971"/>
            <a:ext cx="6711654" cy="4661146"/>
          </a:xfrm>
        </p:spPr>
        <p:txBody>
          <a:bodyPr>
            <a:normAutofit/>
          </a:bodyPr>
          <a:lstStyle/>
          <a:p>
            <a:r>
              <a:rPr lang="en-US" dirty="0" smtClean="0"/>
              <a:t>H.  </a:t>
            </a:r>
            <a:r>
              <a:rPr lang="en-US" b="1" dirty="0">
                <a:solidFill>
                  <a:schemeClr val="accent3"/>
                </a:solidFill>
              </a:rPr>
              <a:t>Future Agenda </a:t>
            </a:r>
            <a:r>
              <a:rPr lang="en-US" b="1" dirty="0" smtClean="0">
                <a:solidFill>
                  <a:schemeClr val="accent3"/>
                </a:solidFill>
              </a:rPr>
              <a:t>Items: </a:t>
            </a:r>
            <a:r>
              <a:rPr lang="en-US" dirty="0" smtClean="0">
                <a:solidFill>
                  <a:schemeClr val="accent2"/>
                </a:solidFill>
              </a:rPr>
              <a:t> These include a visit from President Maloney at our next meeting, Federation and ASO Updates, Faculty handbook which was last updated in 1987, educational policies related to attendance and dual enrollment and the OER program.</a:t>
            </a:r>
            <a:endParaRPr lang="en-US" dirty="0">
              <a:solidFill>
                <a:schemeClr val="accent2"/>
              </a:solidFill>
            </a:endParaRPr>
          </a:p>
          <a:p>
            <a:r>
              <a:rPr lang="en-US" dirty="0"/>
              <a:t>I. </a:t>
            </a:r>
            <a:r>
              <a:rPr lang="en-US" b="1" dirty="0">
                <a:solidFill>
                  <a:schemeClr val="accent3"/>
                </a:solidFill>
              </a:rPr>
              <a:t>Public </a:t>
            </a:r>
            <a:r>
              <a:rPr lang="en-US" b="1" dirty="0" smtClean="0">
                <a:solidFill>
                  <a:schemeClr val="accent3"/>
                </a:solidFill>
              </a:rPr>
              <a:t>Comment: </a:t>
            </a:r>
            <a:r>
              <a:rPr lang="en-US" dirty="0" smtClean="0">
                <a:solidFill>
                  <a:schemeClr val="accent2"/>
                </a:solidFill>
              </a:rPr>
              <a:t>Chris Wells noted the a number of pieces of legislation were in consideration, including considering seniority for part-time faculty.  </a:t>
            </a:r>
            <a:endParaRPr lang="en-US" dirty="0">
              <a:solidFill>
                <a:schemeClr val="accent2"/>
              </a:solidFill>
            </a:endParaRPr>
          </a:p>
          <a:p>
            <a:r>
              <a:rPr lang="en-US" dirty="0"/>
              <a:t>J. </a:t>
            </a:r>
            <a:r>
              <a:rPr lang="en-US" b="1" dirty="0" smtClean="0">
                <a:solidFill>
                  <a:schemeClr val="accent3"/>
                </a:solidFill>
              </a:rPr>
              <a:t>Adjourn:  Meeting was adjourned at 1:56 p.m.</a:t>
            </a:r>
            <a:endParaRPr lang="en-US" b="1" dirty="0">
              <a:solidFill>
                <a:schemeClr val="accent3"/>
              </a:solidFill>
            </a:endParaRP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729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85800"/>
          </a:xfrm>
        </p:spPr>
        <p:txBody>
          <a:bodyPr>
            <a:normAutofit fontScale="90000"/>
          </a:bodyPr>
          <a:lstStyle/>
          <a:p>
            <a:r>
              <a:rPr lang="en-US" sz="2400" dirty="0" smtClean="0"/>
              <a:t>ECC Academic Senate 2016-2017</a:t>
            </a:r>
            <a:br>
              <a:rPr lang="en-US" sz="2400" dirty="0" smtClean="0"/>
            </a:br>
            <a:r>
              <a:rPr lang="en-US" sz="2400" dirty="0" smtClean="0"/>
              <a:t>Thank you for your service!</a:t>
            </a:r>
            <a:endParaRPr lang="en-US" sz="2400" dirty="0"/>
          </a:p>
        </p:txBody>
      </p:sp>
      <p:sp>
        <p:nvSpPr>
          <p:cNvPr id="5" name="TextBox 4"/>
          <p:cNvSpPr txBox="1"/>
          <p:nvPr/>
        </p:nvSpPr>
        <p:spPr>
          <a:xfrm>
            <a:off x="762000" y="1278408"/>
            <a:ext cx="2057400" cy="4832092"/>
          </a:xfrm>
          <a:prstGeom prst="rect">
            <a:avLst/>
          </a:prstGeom>
          <a:noFill/>
        </p:spPr>
        <p:txBody>
          <a:bodyPr wrap="square" rtlCol="0">
            <a:spAutoFit/>
          </a:bodyPr>
          <a:lstStyle/>
          <a:p>
            <a:r>
              <a:rPr lang="en-US" sz="1400" b="1" u="sng" dirty="0" smtClean="0"/>
              <a:t>BSS</a:t>
            </a:r>
          </a:p>
          <a:p>
            <a:r>
              <a:rPr lang="en-US" sz="1400" dirty="0"/>
              <a:t>Stacey </a:t>
            </a:r>
            <a:r>
              <a:rPr lang="en-US" sz="1400" dirty="0" smtClean="0"/>
              <a:t>Allen</a:t>
            </a:r>
          </a:p>
          <a:p>
            <a:r>
              <a:rPr lang="en-US" sz="1400" dirty="0" smtClean="0"/>
              <a:t>Kristie Daniel-DiGregorio</a:t>
            </a:r>
          </a:p>
          <a:p>
            <a:r>
              <a:rPr lang="en-US" sz="1400" dirty="0" smtClean="0"/>
              <a:t>Chris Gold</a:t>
            </a:r>
          </a:p>
          <a:p>
            <a:r>
              <a:rPr lang="en-US" sz="1400" dirty="0" smtClean="0"/>
              <a:t>Lance Widman</a:t>
            </a:r>
          </a:p>
          <a:p>
            <a:r>
              <a:rPr lang="en-US" sz="1400" dirty="0" smtClean="0"/>
              <a:t>Michael Wynne</a:t>
            </a:r>
            <a:endParaRPr lang="en-US" sz="1400" dirty="0"/>
          </a:p>
          <a:p>
            <a:endParaRPr lang="en-US" sz="1400" dirty="0"/>
          </a:p>
          <a:p>
            <a:r>
              <a:rPr lang="en-US" sz="1400" b="1" u="sng" dirty="0" smtClean="0"/>
              <a:t>Business</a:t>
            </a:r>
          </a:p>
          <a:p>
            <a:r>
              <a:rPr lang="en-US" sz="1400" dirty="0"/>
              <a:t>Kurt </a:t>
            </a:r>
            <a:r>
              <a:rPr lang="en-US" sz="1400" dirty="0" smtClean="0"/>
              <a:t>Hull</a:t>
            </a:r>
          </a:p>
          <a:p>
            <a:r>
              <a:rPr lang="en-US" sz="1400" dirty="0" smtClean="0"/>
              <a:t>Philip Lau</a:t>
            </a:r>
          </a:p>
          <a:p>
            <a:r>
              <a:rPr lang="en-US" sz="1400" dirty="0" err="1" smtClean="0"/>
              <a:t>Nic</a:t>
            </a:r>
            <a:r>
              <a:rPr lang="en-US" sz="1400" dirty="0" smtClean="0"/>
              <a:t> </a:t>
            </a:r>
            <a:r>
              <a:rPr lang="en-US" sz="1400" dirty="0" err="1" smtClean="0"/>
              <a:t>McGrue</a:t>
            </a:r>
            <a:endParaRPr lang="en-US" sz="1400" dirty="0" smtClean="0"/>
          </a:p>
          <a:p>
            <a:r>
              <a:rPr lang="en-US" sz="1400" dirty="0" smtClean="0"/>
              <a:t>Josh Troesh</a:t>
            </a:r>
            <a:endParaRPr lang="en-US" sz="1400" dirty="0"/>
          </a:p>
          <a:p>
            <a:endParaRPr lang="en-US" sz="1400" b="1" u="sng" dirty="0"/>
          </a:p>
          <a:p>
            <a:r>
              <a:rPr lang="en-US" sz="1400" b="1" u="sng" dirty="0" smtClean="0"/>
              <a:t>Compton Ed. Center</a:t>
            </a:r>
          </a:p>
          <a:p>
            <a:r>
              <a:rPr lang="en-US" sz="1400" dirty="0" smtClean="0"/>
              <a:t>Paul Flor</a:t>
            </a:r>
          </a:p>
          <a:p>
            <a:r>
              <a:rPr lang="en-US" sz="1400" dirty="0" smtClean="0"/>
              <a:t>Chris Halligan</a:t>
            </a:r>
          </a:p>
          <a:p>
            <a:endParaRPr lang="en-US" sz="1400" dirty="0"/>
          </a:p>
          <a:p>
            <a:r>
              <a:rPr lang="en-US" sz="1400" b="1" u="sng" dirty="0" smtClean="0"/>
              <a:t>Counseling</a:t>
            </a:r>
          </a:p>
          <a:p>
            <a:r>
              <a:rPr lang="en-US" sz="1400" dirty="0"/>
              <a:t>Anna </a:t>
            </a:r>
            <a:r>
              <a:rPr lang="en-US" sz="1400" dirty="0" smtClean="0"/>
              <a:t>Brochet</a:t>
            </a:r>
          </a:p>
          <a:p>
            <a:r>
              <a:rPr lang="en-US" sz="1400" dirty="0" smtClean="0"/>
              <a:t>Yamonte Cooper </a:t>
            </a:r>
          </a:p>
          <a:p>
            <a:r>
              <a:rPr lang="en-US" sz="1400" dirty="0" smtClean="0"/>
              <a:t>Rene Lozano</a:t>
            </a:r>
            <a:endParaRPr lang="en-US" sz="1400" dirty="0"/>
          </a:p>
        </p:txBody>
      </p:sp>
      <p:sp>
        <p:nvSpPr>
          <p:cNvPr id="6" name="TextBox 5"/>
          <p:cNvSpPr txBox="1"/>
          <p:nvPr/>
        </p:nvSpPr>
        <p:spPr>
          <a:xfrm>
            <a:off x="3124200" y="1360170"/>
            <a:ext cx="2629246" cy="5170646"/>
          </a:xfrm>
          <a:prstGeom prst="rect">
            <a:avLst/>
          </a:prstGeom>
          <a:noFill/>
        </p:spPr>
        <p:txBody>
          <a:bodyPr wrap="none" rtlCol="0">
            <a:spAutoFit/>
          </a:bodyPr>
          <a:lstStyle/>
          <a:p>
            <a:r>
              <a:rPr lang="en-US" sz="1400" b="1" u="sng" dirty="0" smtClean="0"/>
              <a:t>Fine Arts</a:t>
            </a:r>
          </a:p>
          <a:p>
            <a:r>
              <a:rPr lang="en-US" sz="1400" dirty="0" smtClean="0"/>
              <a:t>Ali Ahmadpour</a:t>
            </a:r>
          </a:p>
          <a:p>
            <a:r>
              <a:rPr lang="en-US" sz="1400" dirty="0" smtClean="0"/>
              <a:t>Daniel Berney</a:t>
            </a:r>
          </a:p>
          <a:p>
            <a:r>
              <a:rPr lang="en-US" sz="1400" dirty="0" smtClean="0"/>
              <a:t>Diana Crossman</a:t>
            </a:r>
          </a:p>
          <a:p>
            <a:r>
              <a:rPr lang="en-US" sz="1400" dirty="0" smtClean="0"/>
              <a:t>Russell </a:t>
            </a:r>
            <a:r>
              <a:rPr lang="en-US" sz="1400" dirty="0" err="1" smtClean="0"/>
              <a:t>McMillin</a:t>
            </a:r>
            <a:endParaRPr lang="en-US" sz="1400" dirty="0"/>
          </a:p>
          <a:p>
            <a:r>
              <a:rPr lang="en-US" sz="1400" dirty="0" smtClean="0"/>
              <a:t>Chris Wells</a:t>
            </a:r>
          </a:p>
          <a:p>
            <a:endParaRPr lang="en-US" sz="1400" dirty="0"/>
          </a:p>
          <a:p>
            <a:r>
              <a:rPr lang="en-US" sz="1400" b="1" u="sng" dirty="0" smtClean="0"/>
              <a:t>Health Sciences &amp; Athletics/</a:t>
            </a:r>
          </a:p>
          <a:p>
            <a:r>
              <a:rPr lang="en-US" sz="1400" b="1" u="sng" dirty="0" smtClean="0"/>
              <a:t>Nursing</a:t>
            </a:r>
          </a:p>
          <a:p>
            <a:r>
              <a:rPr lang="en-US" sz="1400" dirty="0"/>
              <a:t>Andy </a:t>
            </a:r>
            <a:r>
              <a:rPr lang="en-US" sz="1400" dirty="0" smtClean="0"/>
              <a:t>Alvillar</a:t>
            </a:r>
          </a:p>
          <a:p>
            <a:r>
              <a:rPr lang="en-US" sz="1400" dirty="0" smtClean="0"/>
              <a:t>Traci Granger</a:t>
            </a:r>
          </a:p>
          <a:p>
            <a:r>
              <a:rPr lang="en-US" sz="1400" dirty="0" smtClean="0"/>
              <a:t>Yuko Kawasaki</a:t>
            </a:r>
          </a:p>
          <a:p>
            <a:r>
              <a:rPr lang="en-US" sz="1400" dirty="0" smtClean="0"/>
              <a:t>Colleen McFaul</a:t>
            </a:r>
          </a:p>
          <a:p>
            <a:r>
              <a:rPr lang="en-US" sz="1400" dirty="0" smtClean="0"/>
              <a:t>Russell Serr</a:t>
            </a:r>
            <a:endParaRPr lang="en-US" sz="1400" dirty="0"/>
          </a:p>
          <a:p>
            <a:endParaRPr lang="en-US" sz="1400" dirty="0"/>
          </a:p>
          <a:p>
            <a:r>
              <a:rPr lang="en-US" sz="1400" b="1" u="sng" dirty="0" smtClean="0"/>
              <a:t>Humanities</a:t>
            </a:r>
          </a:p>
          <a:p>
            <a:r>
              <a:rPr lang="en-US" sz="1400" dirty="0"/>
              <a:t>Rose Ann </a:t>
            </a:r>
            <a:r>
              <a:rPr lang="en-US" sz="1400" dirty="0" smtClean="0"/>
              <a:t>Cerofeci</a:t>
            </a:r>
          </a:p>
          <a:p>
            <a:r>
              <a:rPr lang="en-US" sz="1400" dirty="0" smtClean="0"/>
              <a:t>Ashley Gallagher</a:t>
            </a:r>
          </a:p>
          <a:p>
            <a:r>
              <a:rPr lang="en-US" sz="1400" dirty="0" smtClean="0"/>
              <a:t>Pete Marcoux</a:t>
            </a:r>
          </a:p>
          <a:p>
            <a:r>
              <a:rPr lang="en-US" sz="1400" dirty="0" smtClean="0"/>
              <a:t>Christina Nagao</a:t>
            </a:r>
          </a:p>
          <a:p>
            <a:r>
              <a:rPr lang="en-US" sz="1400" dirty="0" smtClean="0"/>
              <a:t>Adrienne Sharp</a:t>
            </a:r>
            <a:endParaRPr lang="en-US" sz="1400" dirty="0"/>
          </a:p>
          <a:p>
            <a:endParaRPr lang="en-US" sz="1200" dirty="0" smtClean="0"/>
          </a:p>
          <a:p>
            <a:endParaRPr lang="en-US" sz="1200" dirty="0" smtClean="0"/>
          </a:p>
          <a:p>
            <a:endParaRPr lang="en-US" sz="1200" dirty="0"/>
          </a:p>
        </p:txBody>
      </p:sp>
      <p:sp>
        <p:nvSpPr>
          <p:cNvPr id="7" name="TextBox 6"/>
          <p:cNvSpPr txBox="1"/>
          <p:nvPr/>
        </p:nvSpPr>
        <p:spPr>
          <a:xfrm>
            <a:off x="5972975" y="1183734"/>
            <a:ext cx="2497800" cy="5478423"/>
          </a:xfrm>
          <a:prstGeom prst="rect">
            <a:avLst/>
          </a:prstGeom>
          <a:noFill/>
        </p:spPr>
        <p:txBody>
          <a:bodyPr wrap="none" rtlCol="0">
            <a:spAutoFit/>
          </a:bodyPr>
          <a:lstStyle/>
          <a:p>
            <a:r>
              <a:rPr lang="en-US" sz="1400" b="1" u="sng" dirty="0" smtClean="0"/>
              <a:t>Industry &amp; Technology</a:t>
            </a:r>
          </a:p>
          <a:p>
            <a:r>
              <a:rPr lang="en-US" sz="1400" dirty="0"/>
              <a:t>Ross </a:t>
            </a:r>
            <a:r>
              <a:rPr lang="en-US" sz="1400" dirty="0" smtClean="0"/>
              <a:t>Durand </a:t>
            </a:r>
          </a:p>
          <a:p>
            <a:r>
              <a:rPr lang="en-US" sz="1400" dirty="0" smtClean="0"/>
              <a:t>Mark Fields</a:t>
            </a:r>
          </a:p>
          <a:p>
            <a:r>
              <a:rPr lang="en-US" sz="1400" dirty="0" smtClean="0"/>
              <a:t>Patty Gebert</a:t>
            </a:r>
          </a:p>
          <a:p>
            <a:r>
              <a:rPr lang="en-US" sz="1400" dirty="0" smtClean="0"/>
              <a:t>Lee MacPherson</a:t>
            </a:r>
          </a:p>
          <a:p>
            <a:r>
              <a:rPr lang="en-US" sz="1400" dirty="0" smtClean="0"/>
              <a:t>Jack </a:t>
            </a:r>
            <a:r>
              <a:rPr lang="en-US" sz="1400" dirty="0" err="1" smtClean="0"/>
              <a:t>Selph</a:t>
            </a:r>
            <a:endParaRPr lang="en-US" sz="1400" dirty="0"/>
          </a:p>
          <a:p>
            <a:endParaRPr lang="en-US" sz="1400" dirty="0" smtClean="0"/>
          </a:p>
          <a:p>
            <a:r>
              <a:rPr lang="en-US" sz="1400" b="1" u="sng" dirty="0" smtClean="0"/>
              <a:t>Library Learning Resources</a:t>
            </a:r>
          </a:p>
          <a:p>
            <a:r>
              <a:rPr lang="en-US" sz="1400" dirty="0"/>
              <a:t>Mary </a:t>
            </a:r>
            <a:r>
              <a:rPr lang="en-US" sz="1400" dirty="0" smtClean="0"/>
              <a:t>McMillan</a:t>
            </a:r>
          </a:p>
          <a:p>
            <a:r>
              <a:rPr lang="en-US" sz="1400" dirty="0" err="1" smtClean="0"/>
              <a:t>Noreth</a:t>
            </a:r>
            <a:r>
              <a:rPr lang="en-US" sz="1400" dirty="0" smtClean="0"/>
              <a:t> Men</a:t>
            </a:r>
          </a:p>
          <a:p>
            <a:r>
              <a:rPr lang="en-US" sz="1400" dirty="0" smtClean="0"/>
              <a:t>Claudia Striepe</a:t>
            </a:r>
            <a:endParaRPr lang="en-US" sz="1400" dirty="0"/>
          </a:p>
          <a:p>
            <a:endParaRPr lang="en-US" sz="1400" dirty="0" smtClean="0"/>
          </a:p>
          <a:p>
            <a:r>
              <a:rPr lang="en-US" sz="1400" b="1" u="sng" dirty="0" smtClean="0"/>
              <a:t>Mathematical Sciences</a:t>
            </a:r>
          </a:p>
          <a:p>
            <a:r>
              <a:rPr lang="en-US" sz="1400" dirty="0"/>
              <a:t>Megan </a:t>
            </a:r>
            <a:r>
              <a:rPr lang="en-US" sz="1400" dirty="0" smtClean="0"/>
              <a:t>Granich</a:t>
            </a:r>
          </a:p>
          <a:p>
            <a:r>
              <a:rPr lang="en-US" sz="1400" dirty="0" smtClean="0"/>
              <a:t>Matthew Mata</a:t>
            </a:r>
          </a:p>
          <a:p>
            <a:r>
              <a:rPr lang="en-US" sz="1400" dirty="0" smtClean="0"/>
              <a:t>Jasmine Ng</a:t>
            </a:r>
          </a:p>
          <a:p>
            <a:r>
              <a:rPr lang="en-US" sz="1400" dirty="0" smtClean="0"/>
              <a:t>Benjamin Mitchell</a:t>
            </a:r>
          </a:p>
          <a:p>
            <a:r>
              <a:rPr lang="en-US" sz="1400" dirty="0" smtClean="0"/>
              <a:t>Catherine </a:t>
            </a:r>
            <a:r>
              <a:rPr lang="en-US" sz="1400" dirty="0" err="1"/>
              <a:t>Schult</a:t>
            </a:r>
            <a:r>
              <a:rPr lang="en-US" sz="1400" dirty="0"/>
              <a:t>-Roman</a:t>
            </a:r>
          </a:p>
          <a:p>
            <a:endParaRPr lang="en-US" sz="1400" b="1" u="sng" dirty="0" smtClean="0"/>
          </a:p>
          <a:p>
            <a:r>
              <a:rPr lang="en-US" sz="1400" b="1" u="sng" dirty="0" smtClean="0"/>
              <a:t>Natural Sciences</a:t>
            </a:r>
            <a:endParaRPr lang="en-US" sz="1400" dirty="0" smtClean="0"/>
          </a:p>
          <a:p>
            <a:r>
              <a:rPr lang="en-US" sz="1400" dirty="0" smtClean="0"/>
              <a:t>Mohamad </a:t>
            </a:r>
            <a:r>
              <a:rPr lang="en-US" sz="1400" dirty="0" err="1" smtClean="0"/>
              <a:t>Abbani</a:t>
            </a:r>
            <a:endParaRPr lang="en-US" sz="1400" dirty="0" smtClean="0"/>
          </a:p>
          <a:p>
            <a:r>
              <a:rPr lang="en-US" sz="1400" dirty="0" smtClean="0"/>
              <a:t>Sara </a:t>
            </a:r>
            <a:r>
              <a:rPr lang="en-US" sz="1400" dirty="0"/>
              <a:t>Di </a:t>
            </a:r>
            <a:r>
              <a:rPr lang="en-US" sz="1400" dirty="0" smtClean="0"/>
              <a:t>Fiori</a:t>
            </a:r>
          </a:p>
          <a:p>
            <a:r>
              <a:rPr lang="en-US" sz="1400" dirty="0" smtClean="0"/>
              <a:t>Troy Moore</a:t>
            </a:r>
          </a:p>
          <a:p>
            <a:r>
              <a:rPr lang="en-US" sz="1400" dirty="0" smtClean="0"/>
              <a:t>Ryan Turner</a:t>
            </a:r>
          </a:p>
          <a:p>
            <a:r>
              <a:rPr lang="en-US" sz="1400" dirty="0" smtClean="0"/>
              <a:t>Anne Valle</a:t>
            </a:r>
            <a:endParaRPr lang="en-US" sz="1400" dirty="0"/>
          </a:p>
        </p:txBody>
      </p:sp>
    </p:spTree>
    <p:custDataLst>
      <p:tags r:id="rId1"/>
    </p:custDataLst>
    <p:extLst>
      <p:ext uri="{BB962C8B-B14F-4D97-AF65-F5344CB8AC3E}">
        <p14:creationId xmlns:p14="http://schemas.microsoft.com/office/powerpoint/2010/main" val="16571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Call to Order</a:t>
            </a:r>
            <a:endParaRPr lang="en-US" dirty="0"/>
          </a:p>
        </p:txBody>
      </p:sp>
      <p:sp>
        <p:nvSpPr>
          <p:cNvPr id="3" name="Content Placeholder 2"/>
          <p:cNvSpPr>
            <a:spLocks noGrp="1"/>
          </p:cNvSpPr>
          <p:nvPr>
            <p:ph idx="1"/>
          </p:nvPr>
        </p:nvSpPr>
        <p:spPr>
          <a:xfrm>
            <a:off x="827700" y="1474471"/>
            <a:ext cx="6711654" cy="4773936"/>
          </a:xfrm>
        </p:spPr>
        <p:txBody>
          <a:bodyPr>
            <a:normAutofit/>
          </a:bodyPr>
          <a:lstStyle/>
          <a:p>
            <a:r>
              <a:rPr lang="en-US" sz="2400" b="1" dirty="0" smtClean="0">
                <a:solidFill>
                  <a:schemeClr val="accent3"/>
                </a:solidFill>
              </a:rPr>
              <a:t>Handouts:</a:t>
            </a:r>
          </a:p>
          <a:p>
            <a:r>
              <a:rPr lang="en-US" sz="2400" dirty="0" smtClean="0"/>
              <a:t>Academic Senate Handbook (&amp; Post-its to mark pages)</a:t>
            </a:r>
          </a:p>
          <a:p>
            <a:r>
              <a:rPr lang="en-US" sz="2400" dirty="0" smtClean="0"/>
              <a:t>ASCCC Membership Card</a:t>
            </a:r>
          </a:p>
          <a:p>
            <a:r>
              <a:rPr lang="en-US" sz="2400" dirty="0" smtClean="0"/>
              <a:t>Party favor: Human Development Pencil </a:t>
            </a:r>
          </a:p>
          <a:p>
            <a:r>
              <a:rPr lang="en-US" sz="2400" dirty="0" smtClean="0"/>
              <a:t>You may need to share:</a:t>
            </a:r>
          </a:p>
          <a:p>
            <a:pPr lvl="1"/>
            <a:r>
              <a:rPr lang="en-US" sz="2200" dirty="0" smtClean="0"/>
              <a:t>Meeting Packet</a:t>
            </a:r>
          </a:p>
          <a:p>
            <a:pPr lvl="1"/>
            <a:r>
              <a:rPr lang="en-US" sz="2200" dirty="0" smtClean="0"/>
              <a:t>Clicker</a:t>
            </a:r>
            <a:endParaRPr lang="en-US" sz="2200" dirty="0"/>
          </a:p>
        </p:txBody>
      </p:sp>
    </p:spTree>
    <p:extLst>
      <p:ext uri="{BB962C8B-B14F-4D97-AF65-F5344CB8AC3E}">
        <p14:creationId xmlns:p14="http://schemas.microsoft.com/office/powerpoint/2010/main" val="349390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r>
              <a:rPr lang="en-US" sz="2000" dirty="0" smtClean="0">
                <a:solidFill>
                  <a:schemeClr val="accent2"/>
                </a:solidFill>
              </a:rPr>
              <a:t>Order of business was changed to discuss Senate Orientation. </a:t>
            </a:r>
            <a:endParaRPr lang="en-US" sz="2000" dirty="0">
              <a:solidFill>
                <a:schemeClr val="accent2"/>
              </a:solidFill>
            </a:endParaRPr>
          </a:p>
        </p:txBody>
      </p:sp>
      <p:sp>
        <p:nvSpPr>
          <p:cNvPr id="5" name="Content Placeholder 4"/>
          <p:cNvSpPr>
            <a:spLocks noGrp="1"/>
          </p:cNvSpPr>
          <p:nvPr>
            <p:ph idx="1"/>
          </p:nvPr>
        </p:nvSpPr>
        <p:spPr>
          <a:xfrm>
            <a:off x="827700" y="1587261"/>
            <a:ext cx="6711654" cy="4661146"/>
          </a:xfrm>
        </p:spPr>
        <p:txBody>
          <a:bodyPr>
            <a:normAutofit fontScale="92500" lnSpcReduction="10000"/>
          </a:bodyPr>
          <a:lstStyle/>
          <a:p>
            <a:r>
              <a:rPr lang="en-US" dirty="0" smtClean="0"/>
              <a:t>A. Call to Order</a:t>
            </a:r>
          </a:p>
          <a:p>
            <a:r>
              <a:rPr lang="en-US" dirty="0" smtClean="0"/>
              <a:t>B. Approval of Minutes</a:t>
            </a:r>
          </a:p>
          <a:p>
            <a:r>
              <a:rPr lang="en-US" dirty="0" smtClean="0"/>
              <a:t>C. Officer Reports</a:t>
            </a:r>
          </a:p>
          <a:p>
            <a:r>
              <a:rPr lang="en-US" dirty="0" smtClean="0"/>
              <a:t>D. Special Committee Reports</a:t>
            </a:r>
          </a:p>
          <a:p>
            <a:r>
              <a:rPr lang="en-US" dirty="0" smtClean="0"/>
              <a:t>E. Unfinished Business</a:t>
            </a:r>
          </a:p>
          <a:p>
            <a:r>
              <a:rPr lang="en-US" dirty="0" smtClean="0"/>
              <a:t>F. New Business</a:t>
            </a:r>
          </a:p>
          <a:p>
            <a:r>
              <a:rPr lang="en-US" dirty="0" smtClean="0"/>
              <a:t>G. Information Items – Discussion</a:t>
            </a:r>
          </a:p>
          <a:p>
            <a:pPr lvl="1"/>
            <a:r>
              <a:rPr lang="en-US" b="1" dirty="0" smtClean="0">
                <a:solidFill>
                  <a:schemeClr val="accent3"/>
                </a:solidFill>
              </a:rPr>
              <a:t>Collegial Consultation Committee Orientation: Academic Senate</a:t>
            </a:r>
          </a:p>
          <a:p>
            <a:r>
              <a:rPr lang="en-US" dirty="0" smtClean="0"/>
              <a:t>H.  Future Agenda Items</a:t>
            </a:r>
          </a:p>
          <a:p>
            <a:r>
              <a:rPr lang="en-US" dirty="0" smtClean="0"/>
              <a:t>I. Public Comment</a:t>
            </a:r>
          </a:p>
          <a:p>
            <a:r>
              <a:rPr lang="en-US" dirty="0" smtClean="0"/>
              <a:t>J. Adjourn</a:t>
            </a:r>
          </a:p>
          <a:p>
            <a:endParaRPr lang="en-US" dirty="0" smtClean="0"/>
          </a:p>
          <a:p>
            <a:endParaRPr lang="en-US" dirty="0" smtClean="0"/>
          </a:p>
          <a:p>
            <a:endParaRPr lang="en-US" dirty="0"/>
          </a:p>
        </p:txBody>
      </p:sp>
    </p:spTree>
    <p:extLst>
      <p:ext uri="{BB962C8B-B14F-4D97-AF65-F5344CB8AC3E}">
        <p14:creationId xmlns:p14="http://schemas.microsoft.com/office/powerpoint/2010/main" val="1886108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ECC Academic Senate Handbook </a:t>
            </a:r>
            <a:r>
              <a:rPr lang="en-US" sz="2000" dirty="0" smtClean="0"/>
              <a:t>(table of contents, second pg.)</a:t>
            </a:r>
            <a:endParaRPr lang="en-US" sz="2000" dirty="0"/>
          </a:p>
        </p:txBody>
      </p:sp>
      <p:sp>
        <p:nvSpPr>
          <p:cNvPr id="3" name="Content Placeholder 2"/>
          <p:cNvSpPr>
            <a:spLocks noGrp="1"/>
          </p:cNvSpPr>
          <p:nvPr>
            <p:ph idx="1"/>
          </p:nvPr>
        </p:nvSpPr>
        <p:spPr/>
        <p:txBody>
          <a:bodyPr>
            <a:normAutofit/>
          </a:bodyPr>
          <a:lstStyle/>
          <a:p>
            <a:r>
              <a:rPr lang="en-US" b="1" dirty="0" smtClean="0">
                <a:solidFill>
                  <a:schemeClr val="accent3"/>
                </a:solidFill>
              </a:rPr>
              <a:t>SENATE ORGANIZATION</a:t>
            </a:r>
          </a:p>
          <a:p>
            <a:r>
              <a:rPr lang="en-US" b="1" dirty="0" smtClean="0"/>
              <a:t>ECC Senate Constitution &amp; By-laws</a:t>
            </a:r>
          </a:p>
          <a:p>
            <a:r>
              <a:rPr lang="en-US" b="1" dirty="0" smtClean="0"/>
              <a:t>Compton Center By-laws</a:t>
            </a:r>
          </a:p>
          <a:p>
            <a:r>
              <a:rPr lang="en-US" b="1" dirty="0" smtClean="0"/>
              <a:t>Curriculum Committee By-laws</a:t>
            </a:r>
            <a:r>
              <a:rPr lang="en-US" dirty="0"/>
              <a:t> </a:t>
            </a:r>
          </a:p>
          <a:p>
            <a:r>
              <a:rPr lang="en-US" b="1" dirty="0">
                <a:solidFill>
                  <a:schemeClr val="accent3"/>
                </a:solidFill>
              </a:rPr>
              <a:t>SENATE SUBCOMMITTEES, FEDERATION, AND PROCESSES </a:t>
            </a:r>
            <a:endParaRPr lang="en-US" b="1" dirty="0" smtClean="0">
              <a:solidFill>
                <a:schemeClr val="accent3"/>
              </a:solidFill>
            </a:endParaRPr>
          </a:p>
          <a:p>
            <a:r>
              <a:rPr lang="en-US" b="1" dirty="0" smtClean="0"/>
              <a:t>Subcommittees: Educational Policies, Program Review, Curriculum, Faculty Development</a:t>
            </a:r>
            <a:endParaRPr lang="en-US" dirty="0"/>
          </a:p>
          <a:p>
            <a:r>
              <a:rPr lang="en-US" b="1" dirty="0">
                <a:solidFill>
                  <a:schemeClr val="accent3"/>
                </a:solidFill>
              </a:rPr>
              <a:t>COLLEGIAL </a:t>
            </a:r>
            <a:r>
              <a:rPr lang="en-US" b="1" dirty="0" smtClean="0">
                <a:solidFill>
                  <a:schemeClr val="accent3"/>
                </a:solidFill>
              </a:rPr>
              <a:t>CONSULTATION</a:t>
            </a:r>
          </a:p>
          <a:p>
            <a:r>
              <a:rPr lang="en-US" b="1" dirty="0" smtClean="0"/>
              <a:t>Making Decisions at El Camino College 2015-2020</a:t>
            </a:r>
            <a:endParaRPr lang="en-US" dirty="0"/>
          </a:p>
          <a:p>
            <a:endParaRPr lang="en-US" dirty="0"/>
          </a:p>
        </p:txBody>
      </p:sp>
    </p:spTree>
    <p:extLst>
      <p:ext uri="{BB962C8B-B14F-4D97-AF65-F5344CB8AC3E}">
        <p14:creationId xmlns:p14="http://schemas.microsoft.com/office/powerpoint/2010/main" val="63397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Senate Orientation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chemeClr val="accent3"/>
                </a:solidFill>
              </a:rPr>
              <a:t>Clicker Orientation</a:t>
            </a:r>
          </a:p>
          <a:p>
            <a:r>
              <a:rPr lang="en-US" dirty="0" smtClean="0"/>
              <a:t>Clickers are already ON.</a:t>
            </a:r>
          </a:p>
          <a:p>
            <a:r>
              <a:rPr lang="en-US" dirty="0" smtClean="0"/>
              <a:t>Only press NUMBER of your answer – do not press MENU or ENTER or any other buttons.</a:t>
            </a:r>
          </a:p>
          <a:p>
            <a:r>
              <a:rPr lang="en-US" dirty="0" smtClean="0"/>
              <a:t>Answer will appear on screen then disappear.</a:t>
            </a:r>
          </a:p>
          <a:p>
            <a:r>
              <a:rPr lang="en-US" dirty="0" smtClean="0"/>
              <a:t>Check mark indicates your answer was recorded – it does NOT mean you were correct.</a:t>
            </a:r>
          </a:p>
          <a:p>
            <a:r>
              <a:rPr lang="en-US" dirty="0" smtClean="0"/>
              <a:t>Change answers as many times as you’d like until polling closes.</a:t>
            </a:r>
          </a:p>
          <a:p>
            <a:r>
              <a:rPr lang="en-US" dirty="0" smtClean="0"/>
              <a:t>Got a strange message on your screen?  Press MENU until you see “Channel 41.”  Let  screen clear and enter your answer.</a:t>
            </a:r>
          </a:p>
          <a:p>
            <a:r>
              <a:rPr lang="en-US" b="1" dirty="0" smtClean="0">
                <a:solidFill>
                  <a:schemeClr val="accent3"/>
                </a:solidFill>
              </a:rPr>
              <a:t>Please return your clicker to the case before leaving.</a:t>
            </a:r>
          </a:p>
          <a:p>
            <a:endParaRPr lang="en-US" dirty="0" smtClean="0"/>
          </a:p>
        </p:txBody>
      </p:sp>
    </p:spTree>
    <p:extLst>
      <p:ext uri="{BB962C8B-B14F-4D97-AF65-F5344CB8AC3E}">
        <p14:creationId xmlns:p14="http://schemas.microsoft.com/office/powerpoint/2010/main" val="89262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pres?slideindex=1&amp;slidetitle="/>
              </a:rPr>
              <a:t>Academic Senate Orientation</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accent2"/>
                </a:solidFill>
              </a:rPr>
              <a:t>Senate Orientation follows (through slide #22).  </a:t>
            </a:r>
            <a:endParaRPr lang="en-US" sz="2400" dirty="0">
              <a:solidFill>
                <a:schemeClr val="accent2"/>
              </a:solidFill>
            </a:endParaRPr>
          </a:p>
        </p:txBody>
      </p:sp>
    </p:spTree>
    <p:extLst>
      <p:ext uri="{BB962C8B-B14F-4D97-AF65-F5344CB8AC3E}">
        <p14:creationId xmlns:p14="http://schemas.microsoft.com/office/powerpoint/2010/main" val="2748151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TYPE" val="TrueFalse"/>
  <p:tag name="RESULTS" val="The ECC Academic Senate is composed of senators, the exec board, and our administrative collaborators.[;crlf;]32[;]38[;]32[;]False[;]0[;][;crlf;]1.34375[;]1[;]0.474958879799083[;]0.2255859375[;crlf;]21[;]0[;]True1[;]True[;][;crlf;]11[;]0[;]False2[;]False[;]"/>
  <p:tag name="HASRESULTS" val="True"/>
  <p:tag name="LIVECHARTING" val="False"/>
  <p:tag name="TPQUESTIONXML" val="﻿&lt;?xml version=&quot;1.0&quot; encoding=&quot;utf-8&quot;?&gt;&#10;&lt;questionlist&gt;&#10;    &lt;properties&gt;&#10;        &lt;guid&gt;7151CEDDAC564BD09A7AE0F2E6479943&lt;/guid&gt;&#10;        &lt;description /&gt;&#10;        &lt;date&gt;9/5/2016 12:54:1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9DCAB667B164C73BA686EFA1C8C54D8&lt;/guid&gt;&#10;            &lt;repollguid&gt;39A7985FBA6443279ACBC5B9E9F537F5&lt;/repollguid&gt;&#10;            &lt;sourceid&gt;02C8D04464134BC7BA98507215BCE61E&lt;/sourceid&gt;&#10;            &lt;questiontext&gt;The ECC Academic Senate is composed of senators, the exec board, and our administrative collaborators (aka ex officio members such as VPAA, VPSCA)&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1CC0DAEB9A8746AD8869453207652B74&lt;/guid&gt;&#10;                    &lt;answertext&gt;True&lt;/answertext&gt;&#10;                    &lt;valuetype&gt;0&lt;/valuetype&gt;&#10;                &lt;/answer&gt;&#10;                &lt;answer&gt;&#10;                    &lt;guid&gt;C72F819AB7E84E5EB0F151BC9E312DC3&lt;/guid&gt;&#10;                    &lt;answertext&gt;False&lt;/answertext&gt;&#10;                    &lt;valuetype&gt;0&lt;/valuetype&gt;&#10;                &lt;/answer&gt;&#10;            &lt;/answers&gt;&#10;        &lt;/multichoice&gt;&#10;    &lt;/questions&gt;&#10;&lt;/questionlist&gt;"/>
  <p:tag name="AUTOOPENPOLL" val="True"/>
  <p:tag name="AUTOFORMATCHART" val="True"/>
</p:tagLst>
</file>

<file path=ppt/tags/tag1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RESULTS" val="How long is the term for a senator on the ECC Academic Senate?[;crlf;]33[;]38[;]33[;]False[;]0[;][;crlf;]1.12121212121212[;]1[;]0.40881022918885[;]0.16712580348944[;crlf;]30[;]0[;]Three years1[;]Three years[;][;crlf;]2[;]0[;]Four years2[;]Four years[;][;crlf;]1[;]0[;]Lifetime3[;]Lifetime[;]"/>
  <p:tag name="HASRESULTS" val="True"/>
  <p:tag name="LIVECHARTING" val="False"/>
  <p:tag name="TPQUESTIONXML" val="﻿&lt;?xml version=&quot;1.0&quot; encoding=&quot;utf-8&quot;?&gt;&#10;&lt;questionlist&gt;&#10;    &lt;properties&gt;&#10;        &lt;guid&gt;9E8BF4EF676B421ABB5AD9DEA213B0F6&lt;/guid&gt;&#10;        &lt;description /&gt;&#10;        &lt;date&gt;9/5/2016 1:34:5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ADC10F032244D71B4467B1BF748A7AD&lt;/guid&gt;&#10;            &lt;repollguid&gt;804367626963424A98B0696682A8A20C&lt;/repollguid&gt;&#10;            &lt;sourceid&gt;3CA41CE35CCB45A6BB12497A1B2D9EB8&lt;/sourceid&gt;&#10;            &lt;questiontext&gt;How long is the term for a senator on the ECC Academic Senat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93422576B7D431B88CDC4E3CA3AC49E&lt;/guid&gt;&#10;                    &lt;answertext&gt;Three years&lt;/answertext&gt;&#10;                    &lt;valuetype&gt;0&lt;/valuetype&gt;&#10;                &lt;/answer&gt;&#10;                &lt;answer&gt;&#10;                    &lt;guid&gt;CD67F74DD20A491BA91B381902BC6AA5&lt;/guid&gt;&#10;                    &lt;answertext&gt;Four years&lt;/answertext&gt;&#10;                    &lt;valuetype&gt;0&lt;/valuetype&gt;&#10;                &lt;/answer&gt;&#10;                &lt;answer&gt;&#10;                    &lt;guid&gt;18ADFE90C18440958C526F88D16ABB18&lt;/guid&gt;&#10;                    &lt;answertext&gt;Lifetime&lt;/answertext&gt;&#10;                    &lt;valuetype&gt;0&lt;/valuetype&gt;&#10;                &lt;/answer&gt;&#10;            &lt;/answers&gt;&#10;        &lt;/multichoice&gt;&#10;    &lt;/questions&gt;&#10;&lt;/questionlist&gt;"/>
  <p:tag name="AUTOOPENPOLL" val="True"/>
  <p:tag name="AUTOFORMATCHART" val="Tru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RESULTS" val="Why does ECC have an academic senate?  In other words, which of the following organizations empowers the ECC academic senate?[;crlf;]36[;]36[;]36[;]False[;]0[;][;crlf;]2.27777777777778[;]2[;]0.730719246553661[;]0.533950617283951[;crlf;]6[;]0[;]ECC Board of Trustees1[;]ECC Board of Trustees[;][;crlf;]14[;]0[;]The state Chancellor’s Office2[;]The state Chancellor’s Office[;][;crlf;]16[;]0[;]The state government3[;]The state government[;]"/>
  <p:tag name="HASRESULTS" val="True"/>
  <p:tag name="LIVECHARTING" val="False"/>
  <p:tag name="TPQUESTIONXML" val="﻿&lt;?xml version=&quot;1.0&quot; encoding=&quot;utf-8&quot;?&gt;&#10;&lt;questionlist&gt;&#10;    &lt;properties&gt;&#10;        &lt;guid&gt;AB9ECA158E0C40E39E0ED0E94B032159&lt;/guid&gt;&#10;        &lt;description /&gt;&#10;        &lt;date&gt;9/5/2016 12:16:4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0B8ABB40E5D43A28D17442BEBAC494B&lt;/guid&gt;&#10;            &lt;repollguid&gt;FB47B9F1F41C4AA3AE202CECE7470498&lt;/repollguid&gt;&#10;            &lt;sourceid&gt;E75DC9DA92BE4A9B9672BAE8D3085D89&lt;/sourceid&gt;&#10;            &lt;questiontext&gt;Why does ECC have an academic senate?  In other words, which of the following organizations empowers the ECC academic senat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0B8ECB78B3D54A459AC87A2B71C2CC35&lt;/guid&gt;&#10;                    &lt;answertext&gt;ECC Board of Trustees&lt;/answertext&gt;&#10;                    &lt;valuetype&gt;0&lt;/valuetype&gt;&#10;                &lt;/answer&gt;&#10;                &lt;answer&gt;&#10;                    &lt;guid&gt;685464950A374E91BEDF1475450EFCB8&lt;/guid&gt;&#10;                    &lt;answertext&gt;The state Chancellor’s Office&lt;/answertext&gt;&#10;                    &lt;valuetype&gt;0&lt;/valuetype&gt;&#10;                &lt;/answer&gt;&#10;                &lt;answer&gt;&#10;                    &lt;guid&gt;156B4B8C9152402EBE964207E64276D0&lt;/guid&gt;&#10;                    &lt;answertext&gt;The state government&lt;/answertext&gt;&#10;                    &lt;valuetype&gt;0&lt;/valuetype&gt;&#10;                &lt;/answer&gt;&#10;                &lt;answer&gt;&#10;                    &lt;guid&gt;FA1C70CFD29F40678730716B9689D2D4&lt;/guid&gt;&#10;                    &lt;answertext&gt;Correct answer: C.&lt;/answertext&gt;&#10;                    &lt;valuetype&gt;0&lt;/valuetype&gt;&#10;                &lt;/answer&gt;&#10;            &lt;/answers&gt;&#10;        &lt;/multichoice&gt;&#10;    &lt;/questions&gt;&#10;&lt;/questionlist&gt;"/>
  <p:tag name="AUTOOPENPOLL" val="True"/>
  <p:tag name="AUTOFORMATCHART" val="Tru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TYPE" val="TrueFalse"/>
  <p:tag name="RESULTS" val="When the ECC senate votes on a policy that falls within its 10+1 purview, its word is the final word.[;crlf;]37[;]38[;]37[;]False[;]0[;][;crlf;]1.81081081081081[;]2[;]0.391658830978093[;]0.153396639883126[;crlf;]7[;]0[;]True1[;]True[;][;crlf;]30[;]0[;]False2[;]False[;]"/>
  <p:tag name="HASRESULTS" val="True"/>
  <p:tag name="LIVECHARTING" val="False"/>
  <p:tag name="TPQUESTIONXML" val="﻿&lt;?xml version=&quot;1.0&quot; encoding=&quot;utf-8&quot;?&gt;&#10;&lt;questionlist&gt;&#10;    &lt;properties&gt;&#10;        &lt;guid&gt;76FBDC1890474BCEA69AD580C2DC80FB&lt;/guid&gt;&#10;        &lt;description /&gt;&#10;        &lt;date&gt;9/5/2016 12:22: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B619574E84D4A7E946E1B95AF14F588&lt;/guid&gt;&#10;            &lt;repollguid&gt;974BAB241533453FB250AC1BE277C401&lt;/repollguid&gt;&#10;            &lt;sourceid&gt;31E1A906245447F0A801ACB26173E60E&lt;/sourceid&gt;&#10;            &lt;questiontext&gt;When the ECC senate votes on a policy that falls within its 10+1 purview, its word is the final wor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AC3A53B55BDD4CE8AA14F4AC852D09C5&lt;/guid&gt;&#10;                    &lt;answertext&gt;True&lt;/answertext&gt;&#10;                    &lt;valuetype&gt;0&lt;/valuetype&gt;&#10;                &lt;/answer&gt;&#10;                &lt;answer&gt;&#10;                    &lt;guid&gt;E9C0805D64BB4954BC4BBC1B2725E17C&lt;/guid&gt;&#10;                    &lt;answertext&gt;False&lt;/answertext&gt;&#10;                    &lt;valuetype&gt;0&lt;/valuetype&gt;&#10;                &lt;/answer&gt;&#10;            &lt;/answers&gt;&#10;        &lt;/multichoice&gt;&#10;    &lt;/questions&gt;&#10;&lt;/questionlist&gt;"/>
  <p:tag name="AUTOOPENPOLL" val="True"/>
  <p:tag name="AUTOFORMATCHART" val="True"/>
</p:tagLst>
</file>

<file path=ppt/tags/tag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8.xml><?xml version="1.0" encoding="utf-8"?>
<p:tagLst xmlns:a="http://schemas.openxmlformats.org/drawingml/2006/main" xmlns:r="http://schemas.openxmlformats.org/officeDocument/2006/relationships" xmlns:p="http://schemas.openxmlformats.org/presentationml/2006/main">
  <p:tag name="TYPE" val="TrueFalse"/>
  <p:tag name="RESULTS" val="The senate and the union purviews are entirely separate and the two organizations must not intermingle.[;crlf;]34[;]38[;]34[;]False[;]0[;][;crlf;]1.70588235294118[;]2[;]0.455645099553814[;]0.207612456747405[;crlf;]10[;]0[;]True1[;]True[;][;crlf;]24[;]0[;]False2[;]False[;]"/>
  <p:tag name="HASRESULTS" val="True"/>
  <p:tag name="LIVECHARTING" val="False"/>
  <p:tag name="TPQUESTIONXML" val="﻿&lt;?xml version=&quot;1.0&quot; encoding=&quot;utf-8&quot;?&gt;&#10;&lt;questionlist&gt;&#10;    &lt;properties&gt;&#10;        &lt;guid&gt;7A6C50D45FC64605955B73EAC7D88611&lt;/guid&gt;&#10;        &lt;description /&gt;&#10;        &lt;date&gt;9/5/2016 2:13:3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EEF36A56FA1415F8C0AD27C507CF5C9&lt;/guid&gt;&#10;            &lt;repollguid&gt;C142C097EFCD4B35A2F4E9CAB654F711&lt;/repollguid&gt;&#10;            &lt;sourceid&gt;2626430061384C6B9FCA2729B62CF89F&lt;/sourceid&gt;&#10;            &lt;questiontext&gt;The senate and the union purviews are entirely separate and the two organizations must not intermingl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33DDE2E982E34341B208C80847DFCDEE&lt;/guid&gt;&#10;                    &lt;answertext&gt;True&lt;/answertext&gt;&#10;                    &lt;valuetype&gt;0&lt;/valuetype&gt;&#10;                &lt;/answer&gt;&#10;                &lt;answer&gt;&#10;                    &lt;guid&gt;7AEA5F15648E4D59A96E690942E2CB2B&lt;/guid&gt;&#10;                    &lt;answertext&gt;False&lt;/answertext&gt;&#10;                    &lt;valuetype&gt;0&lt;/valuetype&gt;&#10;                &lt;/answer&gt;&#10;            &lt;/answers&gt;&#10;        &lt;/multichoice&gt;&#10;    &lt;/questions&gt;&#10;&lt;/questionlist&gt;"/>
  <p:tag name="AUTOOPENPOLL" val="True"/>
  <p:tag name="AUTOFORMATCHART" val="True"/>
</p:tagLst>
</file>

<file path=ppt/tags/tag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9277</TotalTime>
  <Words>3483</Words>
  <Application>Microsoft Office PowerPoint</Application>
  <PresentationFormat>On-screen Show (4:3)</PresentationFormat>
  <Paragraphs>465</Paragraphs>
  <Slides>49</Slides>
  <Notes>28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6" baseType="lpstr">
      <vt:lpstr>Arial</vt:lpstr>
      <vt:lpstr>Calibri</vt:lpstr>
      <vt:lpstr>Century Gothic</vt:lpstr>
      <vt:lpstr>Wingdings 3</vt:lpstr>
      <vt:lpstr>Ion</vt:lpstr>
      <vt:lpstr>Chart</vt:lpstr>
      <vt:lpstr>Packager Shell Object</vt:lpstr>
      <vt:lpstr>Important note: </vt:lpstr>
      <vt:lpstr>ECC Academic Senate</vt:lpstr>
      <vt:lpstr>A.  Call to Order</vt:lpstr>
      <vt:lpstr>A.  Call to Order</vt:lpstr>
      <vt:lpstr>A.  Call to Order</vt:lpstr>
      <vt:lpstr>Agenda Order of business was changed to discuss Senate Orientation. </vt:lpstr>
      <vt:lpstr>ECC Academic Senate Handbook (table of contents, second pg.)</vt:lpstr>
      <vt:lpstr>Academic Senate Orientation</vt:lpstr>
      <vt:lpstr>Academic Senate Orientation</vt:lpstr>
      <vt:lpstr>Why does ECC have an academic senate?  In other words, which of the following organizations empowers the ECC academic senate?</vt:lpstr>
      <vt:lpstr>Academic Senate Authority</vt:lpstr>
      <vt:lpstr>Academic &amp; Professional Matters</vt:lpstr>
      <vt:lpstr>Senate Leadership and Committees  Handbook, pg. 4 &amp; pages 33-49</vt:lpstr>
      <vt:lpstr>When the ECC senate votes on a policy that falls within its 10+1 purview, its word is the final word.</vt:lpstr>
      <vt:lpstr>Collegial Consultation Handbook, pages 1-3</vt:lpstr>
      <vt:lpstr>The senate and the union purviews are entirely separate and the two organizations must not intermingle.</vt:lpstr>
      <vt:lpstr>False.  Separate and Overlapping Purviews  of Academic Senate &amp; Federation</vt:lpstr>
      <vt:lpstr>The ECC Academic Senate is composed of senators, the exec board, and our administrative collaborators (aka ex officio members such as VPAA, VPSCA)</vt:lpstr>
      <vt:lpstr>False. All ECC Faculty are Members of the ECC  Academic Senate.  (Senators are the only voting members.)</vt:lpstr>
      <vt:lpstr>How long is the term for a senator on the ECC Academic Senate?</vt:lpstr>
      <vt:lpstr>Senators Constitution, Article III, Section I.   (Handbook, pgs 7-9)</vt:lpstr>
      <vt:lpstr>Senators Constitution, Article III, Section I.   (Handbook, pgs 7-9)</vt:lpstr>
      <vt:lpstr>The Packet</vt:lpstr>
      <vt:lpstr>Agenda  Order of business was resumed with approval of minutes.  Minutes were approved as amended.</vt:lpstr>
      <vt:lpstr>C. Officer Reports</vt:lpstr>
      <vt:lpstr>New Office Location: Library 273</vt:lpstr>
      <vt:lpstr>PowerPoint Presentation</vt:lpstr>
      <vt:lpstr>PowerPoint Presentation</vt:lpstr>
      <vt:lpstr>C. Officer Reports</vt:lpstr>
      <vt:lpstr>C. Officer Reports</vt:lpstr>
      <vt:lpstr>C. Officer Reports</vt:lpstr>
      <vt:lpstr>C. Officer Reports</vt:lpstr>
      <vt:lpstr>Educational Policies Committee</vt:lpstr>
      <vt:lpstr>Policies and Procedures</vt:lpstr>
      <vt:lpstr>PowerPoint Presentation</vt:lpstr>
      <vt:lpstr>10+1 Policies and Procedures – Typical Consultation</vt:lpstr>
      <vt:lpstr>C.  Officer Reports</vt:lpstr>
      <vt:lpstr>C.  Officer Reports</vt:lpstr>
      <vt:lpstr>C.  Officer Reports</vt:lpstr>
      <vt:lpstr>C. Officer Reports</vt:lpstr>
      <vt:lpstr>C. Officer Reports</vt:lpstr>
      <vt:lpstr>ALC Fall 2016</vt:lpstr>
      <vt:lpstr>SLO/PLO Assessments</vt:lpstr>
      <vt:lpstr>Program Review</vt:lpstr>
      <vt:lpstr>Agenda</vt:lpstr>
      <vt:lpstr>Agenda</vt:lpstr>
      <vt:lpstr>Agenda</vt:lpstr>
      <vt:lpstr>Agenda</vt:lpstr>
      <vt:lpstr>ECC Academic Senate 2016-2017 Thank you for your service!</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Kristie DanielDiGregorio</dc:creator>
  <cp:lastModifiedBy>Kristie DanielDiGregorio</cp:lastModifiedBy>
  <cp:revision>26</cp:revision>
  <cp:lastPrinted>2016-09-07T15:28:41Z</cp:lastPrinted>
  <dcterms:created xsi:type="dcterms:W3CDTF">2016-09-06T01:44:30Z</dcterms:created>
  <dcterms:modified xsi:type="dcterms:W3CDTF">2017-08-17T00:42:51Z</dcterms:modified>
</cp:coreProperties>
</file>